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775" r:id="rId3"/>
    <p:sldMasterId id="2147484090" r:id="rId4"/>
  </p:sldMasterIdLst>
  <p:notesMasterIdLst>
    <p:notesMasterId r:id="rId48"/>
  </p:notesMasterIdLst>
  <p:sldIdLst>
    <p:sldId id="809" r:id="rId5"/>
    <p:sldId id="1174" r:id="rId6"/>
    <p:sldId id="807" r:id="rId7"/>
    <p:sldId id="720" r:id="rId8"/>
    <p:sldId id="698" r:id="rId9"/>
    <p:sldId id="1179" r:id="rId10"/>
    <p:sldId id="699" r:id="rId11"/>
    <p:sldId id="675" r:id="rId12"/>
    <p:sldId id="631" r:id="rId13"/>
    <p:sldId id="632" r:id="rId14"/>
    <p:sldId id="697" r:id="rId15"/>
    <p:sldId id="642" r:id="rId16"/>
    <p:sldId id="634" r:id="rId17"/>
    <p:sldId id="635" r:id="rId18"/>
    <p:sldId id="650" r:id="rId19"/>
    <p:sldId id="636" r:id="rId20"/>
    <p:sldId id="637" r:id="rId21"/>
    <p:sldId id="638" r:id="rId22"/>
    <p:sldId id="639" r:id="rId23"/>
    <p:sldId id="1167" r:id="rId24"/>
    <p:sldId id="1181" r:id="rId25"/>
    <p:sldId id="1168" r:id="rId26"/>
    <p:sldId id="915" r:id="rId27"/>
    <p:sldId id="923" r:id="rId28"/>
    <p:sldId id="1182" r:id="rId29"/>
    <p:sldId id="1185" r:id="rId30"/>
    <p:sldId id="663" r:id="rId31"/>
    <p:sldId id="1180" r:id="rId32"/>
    <p:sldId id="1169" r:id="rId33"/>
    <p:sldId id="865" r:id="rId34"/>
    <p:sldId id="1178" r:id="rId35"/>
    <p:sldId id="1186" r:id="rId36"/>
    <p:sldId id="920" r:id="rId37"/>
    <p:sldId id="927" r:id="rId38"/>
    <p:sldId id="1170" r:id="rId39"/>
    <p:sldId id="896" r:id="rId40"/>
    <p:sldId id="897" r:id="rId41"/>
    <p:sldId id="900" r:id="rId42"/>
    <p:sldId id="902" r:id="rId43"/>
    <p:sldId id="1176" r:id="rId44"/>
    <p:sldId id="1175" r:id="rId45"/>
    <p:sldId id="1177" r:id="rId46"/>
    <p:sldId id="343" r:id="rId47"/>
  </p:sldIdLst>
  <p:sldSz cx="18291175" cy="13717588"/>
  <p:notesSz cx="6807200" cy="9939338"/>
  <p:defaultTextStyle>
    <a:defPPr>
      <a:defRPr lang="zh-TW"/>
    </a:defPPr>
    <a:lvl1pPr algn="l" rtl="0" eaLnBrk="0" fontAlgn="base" hangingPunct="0">
      <a:spcBef>
        <a:spcPct val="0"/>
      </a:spcBef>
      <a:spcAft>
        <a:spcPct val="0"/>
      </a:spcAft>
      <a:defRPr kumimoji="1" sz="4000" kern="1200">
        <a:solidFill>
          <a:schemeClr val="tx1"/>
        </a:solidFill>
        <a:latin typeface="Arial" pitchFamily="34" charset="0"/>
        <a:ea typeface="全真粗黑體" pitchFamily="49" charset="-120"/>
        <a:cs typeface="+mn-cs"/>
      </a:defRPr>
    </a:lvl1pPr>
    <a:lvl2pPr marL="455613" indent="1588" algn="l" rtl="0" eaLnBrk="0" fontAlgn="base" hangingPunct="0">
      <a:spcBef>
        <a:spcPct val="0"/>
      </a:spcBef>
      <a:spcAft>
        <a:spcPct val="0"/>
      </a:spcAft>
      <a:defRPr kumimoji="1" sz="4000" kern="1200">
        <a:solidFill>
          <a:schemeClr val="tx1"/>
        </a:solidFill>
        <a:latin typeface="Arial" pitchFamily="34" charset="0"/>
        <a:ea typeface="全真粗黑體" pitchFamily="49" charset="-120"/>
        <a:cs typeface="+mn-cs"/>
      </a:defRPr>
    </a:lvl2pPr>
    <a:lvl3pPr marL="912813" indent="1588" algn="l" rtl="0" eaLnBrk="0" fontAlgn="base" hangingPunct="0">
      <a:spcBef>
        <a:spcPct val="0"/>
      </a:spcBef>
      <a:spcAft>
        <a:spcPct val="0"/>
      </a:spcAft>
      <a:defRPr kumimoji="1" sz="4000" kern="1200">
        <a:solidFill>
          <a:schemeClr val="tx1"/>
        </a:solidFill>
        <a:latin typeface="Arial" pitchFamily="34" charset="0"/>
        <a:ea typeface="全真粗黑體" pitchFamily="49" charset="-120"/>
        <a:cs typeface="+mn-cs"/>
      </a:defRPr>
    </a:lvl3pPr>
    <a:lvl4pPr marL="1368425" indent="3175" algn="l" rtl="0" eaLnBrk="0" fontAlgn="base" hangingPunct="0">
      <a:spcBef>
        <a:spcPct val="0"/>
      </a:spcBef>
      <a:spcAft>
        <a:spcPct val="0"/>
      </a:spcAft>
      <a:defRPr kumimoji="1" sz="4000" kern="1200">
        <a:solidFill>
          <a:schemeClr val="tx1"/>
        </a:solidFill>
        <a:latin typeface="Arial" pitchFamily="34" charset="0"/>
        <a:ea typeface="全真粗黑體" pitchFamily="49" charset="-120"/>
        <a:cs typeface="+mn-cs"/>
      </a:defRPr>
    </a:lvl4pPr>
    <a:lvl5pPr marL="1825625" indent="3175" algn="l" rtl="0" eaLnBrk="0" fontAlgn="base" hangingPunct="0">
      <a:spcBef>
        <a:spcPct val="0"/>
      </a:spcBef>
      <a:spcAft>
        <a:spcPct val="0"/>
      </a:spcAft>
      <a:defRPr kumimoji="1" sz="4000" kern="1200">
        <a:solidFill>
          <a:schemeClr val="tx1"/>
        </a:solidFill>
        <a:latin typeface="Arial" pitchFamily="34" charset="0"/>
        <a:ea typeface="全真粗黑體" pitchFamily="49" charset="-120"/>
        <a:cs typeface="+mn-cs"/>
      </a:defRPr>
    </a:lvl5pPr>
    <a:lvl6pPr marL="2286000" algn="l" defTabSz="914400" rtl="0" eaLnBrk="1" latinLnBrk="0" hangingPunct="1">
      <a:defRPr kumimoji="1" sz="4000" kern="1200">
        <a:solidFill>
          <a:schemeClr val="tx1"/>
        </a:solidFill>
        <a:latin typeface="Arial" pitchFamily="34" charset="0"/>
        <a:ea typeface="全真粗黑體" pitchFamily="49" charset="-120"/>
        <a:cs typeface="+mn-cs"/>
      </a:defRPr>
    </a:lvl6pPr>
    <a:lvl7pPr marL="2743200" algn="l" defTabSz="914400" rtl="0" eaLnBrk="1" latinLnBrk="0" hangingPunct="1">
      <a:defRPr kumimoji="1" sz="4000" kern="1200">
        <a:solidFill>
          <a:schemeClr val="tx1"/>
        </a:solidFill>
        <a:latin typeface="Arial" pitchFamily="34" charset="0"/>
        <a:ea typeface="全真粗黑體" pitchFamily="49" charset="-120"/>
        <a:cs typeface="+mn-cs"/>
      </a:defRPr>
    </a:lvl7pPr>
    <a:lvl8pPr marL="3200400" algn="l" defTabSz="914400" rtl="0" eaLnBrk="1" latinLnBrk="0" hangingPunct="1">
      <a:defRPr kumimoji="1" sz="4000" kern="1200">
        <a:solidFill>
          <a:schemeClr val="tx1"/>
        </a:solidFill>
        <a:latin typeface="Arial" pitchFamily="34" charset="0"/>
        <a:ea typeface="全真粗黑體" pitchFamily="49" charset="-120"/>
        <a:cs typeface="+mn-cs"/>
      </a:defRPr>
    </a:lvl8pPr>
    <a:lvl9pPr marL="3657600" algn="l" defTabSz="914400" rtl="0" eaLnBrk="1" latinLnBrk="0" hangingPunct="1">
      <a:defRPr kumimoji="1" sz="4000" kern="1200">
        <a:solidFill>
          <a:schemeClr val="tx1"/>
        </a:solidFill>
        <a:latin typeface="Arial" pitchFamily="34" charset="0"/>
        <a:ea typeface="全真粗黑體" pitchFamily="49" charset="-120"/>
        <a:cs typeface="+mn-cs"/>
      </a:defRPr>
    </a:lvl9pPr>
  </p:defaultTextStyle>
  <p:extLst>
    <p:ext uri="{EFAFB233-063F-42B5-8137-9DF3F51BA10A}">
      <p15:sldGuideLst xmlns:p15="http://schemas.microsoft.com/office/powerpoint/2012/main">
        <p15:guide id="1" orient="horz" pos="3594">
          <p15:clr>
            <a:srgbClr val="A4A3A4"/>
          </p15:clr>
        </p15:guide>
        <p15:guide id="2" pos="576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FFFF"/>
    <a:srgbClr val="E7F3F4"/>
    <a:srgbClr val="009900"/>
    <a:srgbClr val="EDF4F7"/>
    <a:srgbClr val="FFE1E1"/>
    <a:srgbClr val="CECEEF"/>
    <a:srgbClr val="C6D9F1"/>
    <a:srgbClr val="FCB504"/>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96913" autoAdjust="0"/>
  </p:normalViewPr>
  <p:slideViewPr>
    <p:cSldViewPr>
      <p:cViewPr varScale="1">
        <p:scale>
          <a:sx n="30" d="100"/>
          <a:sy n="30" d="100"/>
        </p:scale>
        <p:origin x="1396" y="16"/>
      </p:cViewPr>
      <p:guideLst>
        <p:guide orient="horz" pos="3594"/>
        <p:guide pos="576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51163" cy="496888"/>
          </a:xfrm>
          <a:prstGeom prst="rect">
            <a:avLst/>
          </a:prstGeom>
          <a:noFill/>
          <a:ln>
            <a:noFill/>
          </a:ln>
          <a:effectLst/>
        </p:spPr>
        <p:txBody>
          <a:bodyPr vert="horz" wrap="square" lIns="91559" tIns="45779" rIns="91559" bIns="45779" numCol="1" anchor="t" anchorCtr="0" compatLnSpc="1">
            <a:prstTxWarp prst="textNoShape">
              <a:avLst/>
            </a:prstTxWarp>
          </a:bodyPr>
          <a:lstStyle>
            <a:lvl1pPr eaLnBrk="1" hangingPunct="1">
              <a:defRPr sz="1200">
                <a:latin typeface="Arial" charset="0"/>
                <a:ea typeface="新細明體" charset="-120"/>
              </a:defRPr>
            </a:lvl1pPr>
          </a:lstStyle>
          <a:p>
            <a:pPr>
              <a:defRPr/>
            </a:pPr>
            <a:endParaRPr lang="en-US" altLang="zh-TW"/>
          </a:p>
        </p:txBody>
      </p:sp>
      <p:sp>
        <p:nvSpPr>
          <p:cNvPr id="49155" name="Rectangle 3"/>
          <p:cNvSpPr>
            <a:spLocks noGrp="1" noChangeArrowheads="1"/>
          </p:cNvSpPr>
          <p:nvPr>
            <p:ph type="dt" idx="1"/>
          </p:nvPr>
        </p:nvSpPr>
        <p:spPr bwMode="auto">
          <a:xfrm>
            <a:off x="3854450" y="0"/>
            <a:ext cx="2951163" cy="496888"/>
          </a:xfrm>
          <a:prstGeom prst="rect">
            <a:avLst/>
          </a:prstGeom>
          <a:noFill/>
          <a:ln>
            <a:noFill/>
          </a:ln>
          <a:effectLst/>
        </p:spPr>
        <p:txBody>
          <a:bodyPr vert="horz" wrap="square" lIns="91559" tIns="45779" rIns="91559" bIns="45779" numCol="1" anchor="t" anchorCtr="0" compatLnSpc="1">
            <a:prstTxWarp prst="textNoShape">
              <a:avLst/>
            </a:prstTxWarp>
          </a:bodyPr>
          <a:lstStyle>
            <a:lvl1pPr algn="r" eaLnBrk="1" hangingPunct="1">
              <a:defRPr sz="1200">
                <a:latin typeface="Arial" charset="0"/>
                <a:ea typeface="新細明體" charset="-120"/>
              </a:defRPr>
            </a:lvl1pPr>
          </a:lstStyle>
          <a:p>
            <a:pPr>
              <a:defRPr/>
            </a:pPr>
            <a:endParaRPr lang="en-US" altLang="zh-TW"/>
          </a:p>
        </p:txBody>
      </p:sp>
      <p:sp>
        <p:nvSpPr>
          <p:cNvPr id="15364" name="Rectangle 4"/>
          <p:cNvSpPr>
            <a:spLocks noGrp="1" noRot="1" noChangeAspect="1" noChangeArrowheads="1" noTextEdit="1"/>
          </p:cNvSpPr>
          <p:nvPr>
            <p:ph type="sldImg" idx="2"/>
          </p:nvPr>
        </p:nvSpPr>
        <p:spPr bwMode="auto">
          <a:xfrm>
            <a:off x="919163" y="746125"/>
            <a:ext cx="4968875" cy="3727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9157" name="Rectangle 5"/>
          <p:cNvSpPr>
            <a:spLocks noGrp="1" noChangeArrowheads="1"/>
          </p:cNvSpPr>
          <p:nvPr>
            <p:ph type="body" sz="quarter" idx="3"/>
          </p:nvPr>
        </p:nvSpPr>
        <p:spPr bwMode="auto">
          <a:xfrm>
            <a:off x="681038" y="4721225"/>
            <a:ext cx="5445125" cy="4471988"/>
          </a:xfrm>
          <a:prstGeom prst="rect">
            <a:avLst/>
          </a:prstGeom>
          <a:noFill/>
          <a:ln>
            <a:noFill/>
          </a:ln>
          <a:effectLst/>
        </p:spPr>
        <p:txBody>
          <a:bodyPr vert="horz" wrap="square" lIns="91559" tIns="45779" rIns="91559" bIns="45779"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49158" name="Rectangle 6"/>
          <p:cNvSpPr>
            <a:spLocks noGrp="1" noChangeArrowheads="1"/>
          </p:cNvSpPr>
          <p:nvPr>
            <p:ph type="ftr" sz="quarter" idx="4"/>
          </p:nvPr>
        </p:nvSpPr>
        <p:spPr bwMode="auto">
          <a:xfrm>
            <a:off x="0" y="9440863"/>
            <a:ext cx="2951163" cy="496887"/>
          </a:xfrm>
          <a:prstGeom prst="rect">
            <a:avLst/>
          </a:prstGeom>
          <a:noFill/>
          <a:ln>
            <a:noFill/>
          </a:ln>
          <a:effectLst/>
        </p:spPr>
        <p:txBody>
          <a:bodyPr vert="horz" wrap="square" lIns="91559" tIns="45779" rIns="91559" bIns="45779" numCol="1" anchor="b" anchorCtr="0" compatLnSpc="1">
            <a:prstTxWarp prst="textNoShape">
              <a:avLst/>
            </a:prstTxWarp>
          </a:bodyPr>
          <a:lstStyle>
            <a:lvl1pPr eaLnBrk="1" hangingPunct="1">
              <a:defRPr sz="1200">
                <a:latin typeface="Arial" charset="0"/>
                <a:ea typeface="新細明體" charset="-120"/>
              </a:defRPr>
            </a:lvl1pPr>
          </a:lstStyle>
          <a:p>
            <a:pPr>
              <a:defRPr/>
            </a:pPr>
            <a:endParaRPr lang="en-US" altLang="zh-TW"/>
          </a:p>
        </p:txBody>
      </p:sp>
      <p:sp>
        <p:nvSpPr>
          <p:cNvPr id="49159" name="Rectangle 7"/>
          <p:cNvSpPr>
            <a:spLocks noGrp="1" noChangeArrowheads="1"/>
          </p:cNvSpPr>
          <p:nvPr>
            <p:ph type="sldNum" sz="quarter" idx="5"/>
          </p:nvPr>
        </p:nvSpPr>
        <p:spPr bwMode="auto">
          <a:xfrm>
            <a:off x="3854450" y="9440863"/>
            <a:ext cx="2951163" cy="496887"/>
          </a:xfrm>
          <a:prstGeom prst="rect">
            <a:avLst/>
          </a:prstGeom>
          <a:noFill/>
          <a:ln>
            <a:noFill/>
          </a:ln>
          <a:effectLst/>
        </p:spPr>
        <p:txBody>
          <a:bodyPr vert="horz" wrap="square" lIns="91559" tIns="45779" rIns="91559" bIns="45779" numCol="1" anchor="b" anchorCtr="0" compatLnSpc="1">
            <a:prstTxWarp prst="textNoShape">
              <a:avLst/>
            </a:prstTxWarp>
          </a:bodyPr>
          <a:lstStyle>
            <a:lvl1pPr algn="r" eaLnBrk="1" hangingPunct="1">
              <a:defRPr sz="1200">
                <a:ea typeface="新細明體" pitchFamily="18" charset="-120"/>
              </a:defRPr>
            </a:lvl1pPr>
          </a:lstStyle>
          <a:p>
            <a:fld id="{3B0FF1C1-570D-49D2-A66C-1E6A33AAEF58}" type="slidenum">
              <a:rPr lang="en-US" altLang="zh-TW"/>
              <a:pPr/>
              <a:t>‹#›</a:t>
            </a:fld>
            <a:endParaRPr lang="en-US" altLang="zh-TW"/>
          </a:p>
        </p:txBody>
      </p:sp>
    </p:spTree>
    <p:extLst>
      <p:ext uri="{BB962C8B-B14F-4D97-AF65-F5344CB8AC3E}">
        <p14:creationId xmlns:p14="http://schemas.microsoft.com/office/powerpoint/2010/main" val="25898004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charset="-120"/>
        <a:cs typeface="+mn-cs"/>
      </a:defRPr>
    </a:lvl1pPr>
    <a:lvl2pPr marL="455613" algn="l" rtl="0" eaLnBrk="0" fontAlgn="base" hangingPunct="0">
      <a:spcBef>
        <a:spcPct val="30000"/>
      </a:spcBef>
      <a:spcAft>
        <a:spcPct val="0"/>
      </a:spcAft>
      <a:defRPr kumimoji="1" sz="1200" kern="1200">
        <a:solidFill>
          <a:schemeClr val="tx1"/>
        </a:solidFill>
        <a:latin typeface="Arial" charset="0"/>
        <a:ea typeface="新細明體" charset="-120"/>
        <a:cs typeface="+mn-cs"/>
      </a:defRPr>
    </a:lvl2pPr>
    <a:lvl3pPr marL="912813" algn="l" rtl="0" eaLnBrk="0" fontAlgn="base" hangingPunct="0">
      <a:spcBef>
        <a:spcPct val="30000"/>
      </a:spcBef>
      <a:spcAft>
        <a:spcPct val="0"/>
      </a:spcAft>
      <a:defRPr kumimoji="1" sz="1200" kern="1200">
        <a:solidFill>
          <a:schemeClr val="tx1"/>
        </a:solidFill>
        <a:latin typeface="Arial" charset="0"/>
        <a:ea typeface="新細明體" charset="-120"/>
        <a:cs typeface="+mn-cs"/>
      </a:defRPr>
    </a:lvl3pPr>
    <a:lvl4pPr marL="1368425" algn="l" rtl="0" eaLnBrk="0" fontAlgn="base" hangingPunct="0">
      <a:spcBef>
        <a:spcPct val="30000"/>
      </a:spcBef>
      <a:spcAft>
        <a:spcPct val="0"/>
      </a:spcAft>
      <a:defRPr kumimoji="1" sz="1200" kern="1200">
        <a:solidFill>
          <a:schemeClr val="tx1"/>
        </a:solidFill>
        <a:latin typeface="Arial" charset="0"/>
        <a:ea typeface="新細明體" charset="-120"/>
        <a:cs typeface="+mn-cs"/>
      </a:defRPr>
    </a:lvl4pPr>
    <a:lvl5pPr marL="1825625" algn="l" rtl="0" eaLnBrk="0" fontAlgn="base" hangingPunct="0">
      <a:spcBef>
        <a:spcPct val="30000"/>
      </a:spcBef>
      <a:spcAft>
        <a:spcPct val="0"/>
      </a:spcAft>
      <a:defRPr kumimoji="1" sz="1200" kern="1200">
        <a:solidFill>
          <a:schemeClr val="tx1"/>
        </a:solidFill>
        <a:latin typeface="Arial" charset="0"/>
        <a:ea typeface="新細明體" charset="-120"/>
        <a:cs typeface="+mn-cs"/>
      </a:defRPr>
    </a:lvl5pPr>
    <a:lvl6pPr marL="2283260" algn="l" defTabSz="913297" rtl="0" eaLnBrk="1" latinLnBrk="0" hangingPunct="1">
      <a:defRPr sz="1200" kern="1200">
        <a:solidFill>
          <a:schemeClr val="tx1"/>
        </a:solidFill>
        <a:latin typeface="+mn-lt"/>
        <a:ea typeface="+mn-ea"/>
        <a:cs typeface="+mn-cs"/>
      </a:defRPr>
    </a:lvl6pPr>
    <a:lvl7pPr marL="2739912" algn="l" defTabSz="913297" rtl="0" eaLnBrk="1" latinLnBrk="0" hangingPunct="1">
      <a:defRPr sz="1200" kern="1200">
        <a:solidFill>
          <a:schemeClr val="tx1"/>
        </a:solidFill>
        <a:latin typeface="+mn-lt"/>
        <a:ea typeface="+mn-ea"/>
        <a:cs typeface="+mn-cs"/>
      </a:defRPr>
    </a:lvl7pPr>
    <a:lvl8pPr marL="3196560" algn="l" defTabSz="913297" rtl="0" eaLnBrk="1" latinLnBrk="0" hangingPunct="1">
      <a:defRPr sz="1200" kern="1200">
        <a:solidFill>
          <a:schemeClr val="tx1"/>
        </a:solidFill>
        <a:latin typeface="+mn-lt"/>
        <a:ea typeface="+mn-ea"/>
        <a:cs typeface="+mn-cs"/>
      </a:defRPr>
    </a:lvl8pPr>
    <a:lvl9pPr marL="3653207" algn="l" defTabSz="91329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42" name="Google Shape;2723;p175:notes"/>
          <p:cNvSpPr txBox="1">
            <a:spLocks noGrp="1" noChangeArrowheads="1"/>
          </p:cNvSpPr>
          <p:nvPr>
            <p:ph type="body" idx="1"/>
          </p:nvPr>
        </p:nvSpPr>
        <p:spPr>
          <a:xfrm>
            <a:off x="679450" y="4776788"/>
            <a:ext cx="5438775" cy="39100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68" tIns="43722" rIns="87468" bIns="43722"/>
          <a:lstStyle/>
          <a:p>
            <a:endParaRPr lang="zh-TW" altLang="zh-TW">
              <a:latin typeface="Arial" pitchFamily="34" charset="0"/>
              <a:ea typeface="新細明體" pitchFamily="18" charset="-120"/>
            </a:endParaRPr>
          </a:p>
        </p:txBody>
      </p:sp>
      <p:sp>
        <p:nvSpPr>
          <p:cNvPr id="61443" name="Google Shape;2724;p175:notes"/>
          <p:cNvSpPr>
            <a:spLocks noGrp="1" noRot="1" noChangeAspect="1" noTextEdit="1"/>
          </p:cNvSpPr>
          <p:nvPr>
            <p:ph type="sldImg" idx="2"/>
          </p:nvPr>
        </p:nvSpPr>
        <p:spPr>
          <a:xfrm>
            <a:off x="1166813" y="1241425"/>
            <a:ext cx="4464050" cy="3349625"/>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3490" name="Google Shape;2714;p174:notes"/>
          <p:cNvSpPr txBox="1">
            <a:spLocks noGrp="1" noChangeArrowheads="1"/>
          </p:cNvSpPr>
          <p:nvPr>
            <p:ph type="body" idx="1"/>
          </p:nvPr>
        </p:nvSpPr>
        <p:spPr>
          <a:xfrm>
            <a:off x="679450" y="4776788"/>
            <a:ext cx="5438775" cy="39100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68" tIns="43722" rIns="87468" bIns="43722"/>
          <a:lstStyle/>
          <a:p>
            <a:endParaRPr lang="zh-TW" altLang="zh-TW">
              <a:latin typeface="Arial" pitchFamily="34" charset="0"/>
              <a:ea typeface="新細明體" pitchFamily="18" charset="-120"/>
            </a:endParaRPr>
          </a:p>
        </p:txBody>
      </p:sp>
      <p:sp>
        <p:nvSpPr>
          <p:cNvPr id="63491" name="Google Shape;2715;p174:notes"/>
          <p:cNvSpPr>
            <a:spLocks noGrp="1" noRot="1" noChangeAspect="1" noTextEdit="1"/>
          </p:cNvSpPr>
          <p:nvPr>
            <p:ph type="sldImg" idx="2"/>
          </p:nvPr>
        </p:nvSpPr>
        <p:spPr>
          <a:xfrm>
            <a:off x="1166813" y="1241425"/>
            <a:ext cx="4464050" cy="3349625"/>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3490" name="Google Shape;2714;p174:notes"/>
          <p:cNvSpPr txBox="1">
            <a:spLocks noGrp="1" noChangeArrowheads="1"/>
          </p:cNvSpPr>
          <p:nvPr>
            <p:ph type="body" idx="1"/>
          </p:nvPr>
        </p:nvSpPr>
        <p:spPr>
          <a:xfrm>
            <a:off x="679450" y="4776788"/>
            <a:ext cx="5438775" cy="39100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68" tIns="43722" rIns="87468" bIns="43722"/>
          <a:lstStyle/>
          <a:p>
            <a:endParaRPr lang="zh-TW" altLang="zh-TW">
              <a:latin typeface="Arial" pitchFamily="34" charset="0"/>
              <a:ea typeface="新細明體" pitchFamily="18" charset="-120"/>
            </a:endParaRPr>
          </a:p>
        </p:txBody>
      </p:sp>
      <p:sp>
        <p:nvSpPr>
          <p:cNvPr id="63491" name="Google Shape;2715;p174:notes"/>
          <p:cNvSpPr>
            <a:spLocks noGrp="1" noRot="1" noChangeAspect="1" noTextEdit="1"/>
          </p:cNvSpPr>
          <p:nvPr>
            <p:ph type="sldImg" idx="2"/>
          </p:nvPr>
        </p:nvSpPr>
        <p:spPr>
          <a:xfrm>
            <a:off x="1166813" y="1241425"/>
            <a:ext cx="4464050" cy="3349625"/>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2756230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投影片圖像版面配置區 1"/>
          <p:cNvSpPr>
            <a:spLocks noGrp="1" noRot="1" noChangeAspect="1" noChangeArrowheads="1" noTextEdit="1"/>
          </p:cNvSpPr>
          <p:nvPr>
            <p:ph type="sldImg"/>
          </p:nvPr>
        </p:nvSpPr>
        <p:spPr>
          <a:ln/>
        </p:spPr>
      </p:sp>
      <p:sp>
        <p:nvSpPr>
          <p:cNvPr id="68611" name="備忘稿版面配置區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a typeface="新細明體" pitchFamily="18" charset="-120"/>
            </a:endParaRPr>
          </a:p>
        </p:txBody>
      </p:sp>
      <p:sp>
        <p:nvSpPr>
          <p:cNvPr id="68612" name="投影片編號版面配置區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1491BAB-0231-431D-A0BE-CC345E53B7A4}" type="slidenum">
              <a:rPr lang="zh-TW" altLang="en-US"/>
              <a:pPr/>
              <a:t>30</a:t>
            </a:fld>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投影片圖像版面配置區 1"/>
          <p:cNvSpPr>
            <a:spLocks noGrp="1" noRot="1" noChangeAspect="1" noChangeArrowheads="1" noTextEdit="1"/>
          </p:cNvSpPr>
          <p:nvPr>
            <p:ph type="sldImg"/>
          </p:nvPr>
        </p:nvSpPr>
        <p:spPr>
          <a:ln/>
        </p:spPr>
      </p:sp>
      <p:sp>
        <p:nvSpPr>
          <p:cNvPr id="79875" name="備忘稿版面配置區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a typeface="新細明體" pitchFamily="18" charset="-120"/>
            </a:endParaRPr>
          </a:p>
        </p:txBody>
      </p:sp>
      <p:sp>
        <p:nvSpPr>
          <p:cNvPr id="79876" name="投影片編號版面配置區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D0FD71F-AB6D-45D9-8C48-FF50582198F1}" type="slidenum">
              <a:rPr lang="zh-TW" altLang="en-US"/>
              <a:pPr/>
              <a:t>37</a:t>
            </a:fld>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919163" y="746125"/>
            <a:ext cx="4968875" cy="372745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78331EF-36C2-4E49-BFBC-39AE3E10B24A}" type="slidenum">
              <a:rPr lang="zh-TW" altLang="en-US" smtClean="0"/>
              <a:t>41</a:t>
            </a:fld>
            <a:endParaRPr lang="zh-TW" altLang="en-US"/>
          </a:p>
        </p:txBody>
      </p:sp>
    </p:spTree>
    <p:extLst>
      <p:ext uri="{BB962C8B-B14F-4D97-AF65-F5344CB8AC3E}">
        <p14:creationId xmlns:p14="http://schemas.microsoft.com/office/powerpoint/2010/main" val="3381502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371600" y="4260872"/>
            <a:ext cx="15547975" cy="2941639"/>
          </a:xfrm>
        </p:spPr>
        <p:txBody>
          <a:bodyPr/>
          <a:lstStyle/>
          <a:p>
            <a:r>
              <a:rPr lang="zh-TW" altLang="en-US"/>
              <a:t>按一下以編輯母片標題樣式</a:t>
            </a:r>
          </a:p>
        </p:txBody>
      </p:sp>
      <p:sp>
        <p:nvSpPr>
          <p:cNvPr id="3" name="副標題 2"/>
          <p:cNvSpPr>
            <a:spLocks noGrp="1"/>
          </p:cNvSpPr>
          <p:nvPr>
            <p:ph type="subTitle" idx="1"/>
          </p:nvPr>
        </p:nvSpPr>
        <p:spPr>
          <a:xfrm>
            <a:off x="2743200" y="7774011"/>
            <a:ext cx="12804775" cy="3505200"/>
          </a:xfrm>
        </p:spPr>
        <p:txBody>
          <a:bodyPr/>
          <a:lstStyle>
            <a:lvl1pPr marL="0" indent="0" algn="ctr">
              <a:buNone/>
              <a:defRPr/>
            </a:lvl1pPr>
            <a:lvl2pPr marL="456648" indent="0" algn="ctr">
              <a:buNone/>
              <a:defRPr/>
            </a:lvl2pPr>
            <a:lvl3pPr marL="913297" indent="0" algn="ctr">
              <a:buNone/>
              <a:defRPr/>
            </a:lvl3pPr>
            <a:lvl4pPr marL="1369945" indent="0" algn="ctr">
              <a:buNone/>
              <a:defRPr/>
            </a:lvl4pPr>
            <a:lvl5pPr marL="1826615" indent="0" algn="ctr">
              <a:buNone/>
              <a:defRPr/>
            </a:lvl5pPr>
            <a:lvl6pPr marL="2283260" indent="0" algn="ctr">
              <a:buNone/>
              <a:defRPr/>
            </a:lvl6pPr>
            <a:lvl7pPr marL="2739912" indent="0" algn="ctr">
              <a:buNone/>
              <a:defRPr/>
            </a:lvl7pPr>
            <a:lvl8pPr marL="3196560" indent="0" algn="ctr">
              <a:buNone/>
              <a:defRPr/>
            </a:lvl8pPr>
            <a:lvl9pPr marL="3653207"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E7AF1613-5367-4FD4-91B8-7C8558932779}" type="slidenum">
              <a:rPr lang="en-US" altLang="zh-TW"/>
              <a:pPr/>
              <a:t>‹#›</a:t>
            </a:fld>
            <a:endParaRPr lang="en-US" altLang="zh-TW"/>
          </a:p>
        </p:txBody>
      </p:sp>
    </p:spTree>
    <p:extLst>
      <p:ext uri="{BB962C8B-B14F-4D97-AF65-F5344CB8AC3E}">
        <p14:creationId xmlns:p14="http://schemas.microsoft.com/office/powerpoint/2010/main" val="2958187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14635ED7-9926-4639-9050-B0C5E2BE220F}" type="slidenum">
              <a:rPr lang="en-US" altLang="zh-TW"/>
              <a:pPr/>
              <a:t>‹#›</a:t>
            </a:fld>
            <a:endParaRPr lang="en-US" altLang="zh-TW"/>
          </a:p>
        </p:txBody>
      </p:sp>
    </p:spTree>
    <p:extLst>
      <p:ext uri="{BB962C8B-B14F-4D97-AF65-F5344CB8AC3E}">
        <p14:creationId xmlns:p14="http://schemas.microsoft.com/office/powerpoint/2010/main" val="2076402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444625" y="8815412"/>
            <a:ext cx="15547975" cy="2724149"/>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1444625" y="5813425"/>
            <a:ext cx="15547975" cy="3001964"/>
          </a:xfrm>
        </p:spPr>
        <p:txBody>
          <a:bodyPr anchor="b"/>
          <a:lstStyle>
            <a:lvl1pPr marL="0" indent="0">
              <a:buNone/>
              <a:defRPr sz="2000"/>
            </a:lvl1pPr>
            <a:lvl2pPr marL="456648" indent="0">
              <a:buNone/>
              <a:defRPr sz="1800"/>
            </a:lvl2pPr>
            <a:lvl3pPr marL="913297" indent="0">
              <a:buNone/>
              <a:defRPr sz="1600"/>
            </a:lvl3pPr>
            <a:lvl4pPr marL="1369945" indent="0">
              <a:buNone/>
              <a:defRPr sz="1400"/>
            </a:lvl4pPr>
            <a:lvl5pPr marL="1826615" indent="0">
              <a:buNone/>
              <a:defRPr sz="1400"/>
            </a:lvl5pPr>
            <a:lvl6pPr marL="2283260" indent="0">
              <a:buNone/>
              <a:defRPr sz="1400"/>
            </a:lvl6pPr>
            <a:lvl7pPr marL="2739912" indent="0">
              <a:buNone/>
              <a:defRPr sz="1400"/>
            </a:lvl7pPr>
            <a:lvl8pPr marL="3196560" indent="0">
              <a:buNone/>
              <a:defRPr sz="1400"/>
            </a:lvl8pPr>
            <a:lvl9pPr marL="3653207"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96911514-41AC-4AC3-A913-91EF4576D8B2}" type="slidenum">
              <a:rPr lang="en-US" altLang="zh-TW"/>
              <a:pPr/>
              <a:t>‹#›</a:t>
            </a:fld>
            <a:endParaRPr lang="en-US" altLang="zh-TW"/>
          </a:p>
        </p:txBody>
      </p:sp>
    </p:spTree>
    <p:extLst>
      <p:ext uri="{BB962C8B-B14F-4D97-AF65-F5344CB8AC3E}">
        <p14:creationId xmlns:p14="http://schemas.microsoft.com/office/powerpoint/2010/main" val="2661828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400" y="3200401"/>
            <a:ext cx="8154988" cy="9053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21789" y="3200401"/>
            <a:ext cx="8154988" cy="9053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A037DE83-155E-414E-BF31-9A9B8440BF49}" type="slidenum">
              <a:rPr lang="en-US" altLang="zh-TW"/>
              <a:pPr/>
              <a:t>‹#›</a:t>
            </a:fld>
            <a:endParaRPr lang="en-US" altLang="zh-TW"/>
          </a:p>
        </p:txBody>
      </p:sp>
    </p:spTree>
    <p:extLst>
      <p:ext uri="{BB962C8B-B14F-4D97-AF65-F5344CB8AC3E}">
        <p14:creationId xmlns:p14="http://schemas.microsoft.com/office/powerpoint/2010/main" val="3429872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914401" y="3070225"/>
            <a:ext cx="8081963" cy="1279524"/>
          </a:xfrm>
        </p:spPr>
        <p:txBody>
          <a:bodyPr anchor="b"/>
          <a:lstStyle>
            <a:lvl1pPr marL="0" indent="0">
              <a:buNone/>
              <a:defRPr sz="2400" b="1"/>
            </a:lvl1pPr>
            <a:lvl2pPr marL="456648" indent="0">
              <a:buNone/>
              <a:defRPr sz="2000" b="1"/>
            </a:lvl2pPr>
            <a:lvl3pPr marL="913297" indent="0">
              <a:buNone/>
              <a:defRPr sz="1800" b="1"/>
            </a:lvl3pPr>
            <a:lvl4pPr marL="1369945" indent="0">
              <a:buNone/>
              <a:defRPr sz="1600" b="1"/>
            </a:lvl4pPr>
            <a:lvl5pPr marL="1826615" indent="0">
              <a:buNone/>
              <a:defRPr sz="1600" b="1"/>
            </a:lvl5pPr>
            <a:lvl6pPr marL="2283260" indent="0">
              <a:buNone/>
              <a:defRPr sz="1600" b="1"/>
            </a:lvl6pPr>
            <a:lvl7pPr marL="2739912" indent="0">
              <a:buNone/>
              <a:defRPr sz="1600" b="1"/>
            </a:lvl7pPr>
            <a:lvl8pPr marL="3196560" indent="0">
              <a:buNone/>
              <a:defRPr sz="1600" b="1"/>
            </a:lvl8pPr>
            <a:lvl9pPr marL="3653207"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914401" y="4349750"/>
            <a:ext cx="8081963" cy="7904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91662" y="3070225"/>
            <a:ext cx="8085137" cy="1279524"/>
          </a:xfrm>
        </p:spPr>
        <p:txBody>
          <a:bodyPr anchor="b"/>
          <a:lstStyle>
            <a:lvl1pPr marL="0" indent="0">
              <a:buNone/>
              <a:defRPr sz="2400" b="1"/>
            </a:lvl1pPr>
            <a:lvl2pPr marL="456648" indent="0">
              <a:buNone/>
              <a:defRPr sz="2000" b="1"/>
            </a:lvl2pPr>
            <a:lvl3pPr marL="913297" indent="0">
              <a:buNone/>
              <a:defRPr sz="1800" b="1"/>
            </a:lvl3pPr>
            <a:lvl4pPr marL="1369945" indent="0">
              <a:buNone/>
              <a:defRPr sz="1600" b="1"/>
            </a:lvl4pPr>
            <a:lvl5pPr marL="1826615" indent="0">
              <a:buNone/>
              <a:defRPr sz="1600" b="1"/>
            </a:lvl5pPr>
            <a:lvl6pPr marL="2283260" indent="0">
              <a:buNone/>
              <a:defRPr sz="1600" b="1"/>
            </a:lvl6pPr>
            <a:lvl7pPr marL="2739912" indent="0">
              <a:buNone/>
              <a:defRPr sz="1600" b="1"/>
            </a:lvl7pPr>
            <a:lvl8pPr marL="3196560" indent="0">
              <a:buNone/>
              <a:defRPr sz="1600" b="1"/>
            </a:lvl8pPr>
            <a:lvl9pPr marL="3653207"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9291662" y="4349750"/>
            <a:ext cx="8085137" cy="7904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7"/>
          <p:cNvSpPr>
            <a:spLocks noGrp="1" noChangeArrowheads="1"/>
          </p:cNvSpPr>
          <p:nvPr>
            <p:ph type="sldNum" sz="quarter" idx="12"/>
          </p:nvPr>
        </p:nvSpPr>
        <p:spPr>
          <a:ln/>
        </p:spPr>
        <p:txBody>
          <a:bodyPr/>
          <a:lstStyle>
            <a:lvl1pPr>
              <a:defRPr/>
            </a:lvl1pPr>
          </a:lstStyle>
          <a:p>
            <a:fld id="{D5B7A107-E551-451A-A920-635BB19BA04F}" type="slidenum">
              <a:rPr lang="en-US" altLang="zh-TW"/>
              <a:pPr/>
              <a:t>‹#›</a:t>
            </a:fld>
            <a:endParaRPr lang="en-US" altLang="zh-TW"/>
          </a:p>
        </p:txBody>
      </p:sp>
    </p:spTree>
    <p:extLst>
      <p:ext uri="{BB962C8B-B14F-4D97-AF65-F5344CB8AC3E}">
        <p14:creationId xmlns:p14="http://schemas.microsoft.com/office/powerpoint/2010/main" val="3619916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7"/>
          <p:cNvSpPr>
            <a:spLocks noGrp="1" noChangeArrowheads="1"/>
          </p:cNvSpPr>
          <p:nvPr>
            <p:ph type="sldNum" sz="quarter" idx="12"/>
          </p:nvPr>
        </p:nvSpPr>
        <p:spPr>
          <a:ln/>
        </p:spPr>
        <p:txBody>
          <a:bodyPr/>
          <a:lstStyle>
            <a:lvl1pPr>
              <a:defRPr/>
            </a:lvl1pPr>
          </a:lstStyle>
          <a:p>
            <a:fld id="{91342B9C-798C-4B83-898E-8217564ADB6C}" type="slidenum">
              <a:rPr lang="en-US" altLang="zh-TW"/>
              <a:pPr/>
              <a:t>‹#›</a:t>
            </a:fld>
            <a:endParaRPr lang="en-US" altLang="zh-TW"/>
          </a:p>
        </p:txBody>
      </p:sp>
    </p:spTree>
    <p:extLst>
      <p:ext uri="{BB962C8B-B14F-4D97-AF65-F5344CB8AC3E}">
        <p14:creationId xmlns:p14="http://schemas.microsoft.com/office/powerpoint/2010/main" val="2248023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7"/>
          <p:cNvSpPr>
            <a:spLocks noGrp="1" noChangeArrowheads="1"/>
          </p:cNvSpPr>
          <p:nvPr>
            <p:ph type="sldNum" sz="quarter" idx="12"/>
          </p:nvPr>
        </p:nvSpPr>
        <p:spPr>
          <a:ln/>
        </p:spPr>
        <p:txBody>
          <a:bodyPr/>
          <a:lstStyle>
            <a:lvl1pPr>
              <a:defRPr/>
            </a:lvl1pPr>
          </a:lstStyle>
          <a:p>
            <a:fld id="{CFAC57C0-C9FF-4E4F-880F-308700969D16}" type="slidenum">
              <a:rPr lang="en-US" altLang="zh-TW"/>
              <a:pPr/>
              <a:t>‹#›</a:t>
            </a:fld>
            <a:endParaRPr lang="en-US" altLang="zh-TW"/>
          </a:p>
        </p:txBody>
      </p:sp>
    </p:spTree>
    <p:extLst>
      <p:ext uri="{BB962C8B-B14F-4D97-AF65-F5344CB8AC3E}">
        <p14:creationId xmlns:p14="http://schemas.microsoft.com/office/powerpoint/2010/main" val="1351675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914401" y="546124"/>
            <a:ext cx="6018213" cy="2324099"/>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7151689" y="546124"/>
            <a:ext cx="10225087" cy="117078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914401" y="2870201"/>
            <a:ext cx="6018213" cy="9383712"/>
          </a:xfrm>
        </p:spPr>
        <p:txBody>
          <a:bodyPr/>
          <a:lstStyle>
            <a:lvl1pPr marL="0" indent="0">
              <a:buNone/>
              <a:defRPr sz="1400"/>
            </a:lvl1pPr>
            <a:lvl2pPr marL="456648" indent="0">
              <a:buNone/>
              <a:defRPr sz="1200"/>
            </a:lvl2pPr>
            <a:lvl3pPr marL="913297" indent="0">
              <a:buNone/>
              <a:defRPr sz="1000"/>
            </a:lvl3pPr>
            <a:lvl4pPr marL="1369945" indent="0">
              <a:buNone/>
              <a:defRPr sz="800"/>
            </a:lvl4pPr>
            <a:lvl5pPr marL="1826615" indent="0">
              <a:buNone/>
              <a:defRPr sz="800"/>
            </a:lvl5pPr>
            <a:lvl6pPr marL="2283260" indent="0">
              <a:buNone/>
              <a:defRPr sz="800"/>
            </a:lvl6pPr>
            <a:lvl7pPr marL="2739912" indent="0">
              <a:buNone/>
              <a:defRPr sz="800"/>
            </a:lvl7pPr>
            <a:lvl8pPr marL="3196560" indent="0">
              <a:buNone/>
              <a:defRPr sz="800"/>
            </a:lvl8pPr>
            <a:lvl9pPr marL="3653207" indent="0">
              <a:buNone/>
              <a:defRPr sz="8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59BC841D-2232-44B6-A27C-9D2E6CCE2935}" type="slidenum">
              <a:rPr lang="en-US" altLang="zh-TW"/>
              <a:pPr/>
              <a:t>‹#›</a:t>
            </a:fld>
            <a:endParaRPr lang="en-US" altLang="zh-TW"/>
          </a:p>
        </p:txBody>
      </p:sp>
    </p:spTree>
    <p:extLst>
      <p:ext uri="{BB962C8B-B14F-4D97-AF65-F5344CB8AC3E}">
        <p14:creationId xmlns:p14="http://schemas.microsoft.com/office/powerpoint/2010/main" val="2405393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3584599" y="9602788"/>
            <a:ext cx="10975975" cy="1133475"/>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3584599" y="1225550"/>
            <a:ext cx="10975975" cy="8231189"/>
          </a:xfrm>
        </p:spPr>
        <p:txBody>
          <a:bodyPr/>
          <a:lstStyle>
            <a:lvl1pPr marL="0" indent="0">
              <a:buNone/>
              <a:defRPr sz="3200"/>
            </a:lvl1pPr>
            <a:lvl2pPr marL="456648" indent="0">
              <a:buNone/>
              <a:defRPr sz="2800"/>
            </a:lvl2pPr>
            <a:lvl3pPr marL="913297" indent="0">
              <a:buNone/>
              <a:defRPr sz="2400"/>
            </a:lvl3pPr>
            <a:lvl4pPr marL="1369945" indent="0">
              <a:buNone/>
              <a:defRPr sz="2000"/>
            </a:lvl4pPr>
            <a:lvl5pPr marL="1826615" indent="0">
              <a:buNone/>
              <a:defRPr sz="2000"/>
            </a:lvl5pPr>
            <a:lvl6pPr marL="2283260" indent="0">
              <a:buNone/>
              <a:defRPr sz="2000"/>
            </a:lvl6pPr>
            <a:lvl7pPr marL="2739912" indent="0">
              <a:buNone/>
              <a:defRPr sz="2000"/>
            </a:lvl7pPr>
            <a:lvl8pPr marL="3196560" indent="0">
              <a:buNone/>
              <a:defRPr sz="2000"/>
            </a:lvl8pPr>
            <a:lvl9pPr marL="3653207" indent="0">
              <a:buNone/>
              <a:defRPr sz="2000"/>
            </a:lvl9pPr>
          </a:lstStyle>
          <a:p>
            <a:pPr lvl="0"/>
            <a:endParaRPr lang="zh-TW" altLang="en-US" noProof="0"/>
          </a:p>
        </p:txBody>
      </p:sp>
      <p:sp>
        <p:nvSpPr>
          <p:cNvPr id="4" name="文字版面配置區 3"/>
          <p:cNvSpPr>
            <a:spLocks noGrp="1"/>
          </p:cNvSpPr>
          <p:nvPr>
            <p:ph type="body" sz="half" idx="2"/>
          </p:nvPr>
        </p:nvSpPr>
        <p:spPr>
          <a:xfrm>
            <a:off x="3584599" y="10736264"/>
            <a:ext cx="10975975" cy="1609724"/>
          </a:xfrm>
        </p:spPr>
        <p:txBody>
          <a:bodyPr/>
          <a:lstStyle>
            <a:lvl1pPr marL="0" indent="0">
              <a:buNone/>
              <a:defRPr sz="1400"/>
            </a:lvl1pPr>
            <a:lvl2pPr marL="456648" indent="0">
              <a:buNone/>
              <a:defRPr sz="1200"/>
            </a:lvl2pPr>
            <a:lvl3pPr marL="913297" indent="0">
              <a:buNone/>
              <a:defRPr sz="1000"/>
            </a:lvl3pPr>
            <a:lvl4pPr marL="1369945" indent="0">
              <a:buNone/>
              <a:defRPr sz="800"/>
            </a:lvl4pPr>
            <a:lvl5pPr marL="1826615" indent="0">
              <a:buNone/>
              <a:defRPr sz="800"/>
            </a:lvl5pPr>
            <a:lvl6pPr marL="2283260" indent="0">
              <a:buNone/>
              <a:defRPr sz="800"/>
            </a:lvl6pPr>
            <a:lvl7pPr marL="2739912" indent="0">
              <a:buNone/>
              <a:defRPr sz="800"/>
            </a:lvl7pPr>
            <a:lvl8pPr marL="3196560" indent="0">
              <a:buNone/>
              <a:defRPr sz="800"/>
            </a:lvl8pPr>
            <a:lvl9pPr marL="3653207" indent="0">
              <a:buNone/>
              <a:defRPr sz="8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0549F6CA-378E-457D-8AC3-657609D4601A}" type="slidenum">
              <a:rPr lang="en-US" altLang="zh-TW"/>
              <a:pPr/>
              <a:t>‹#›</a:t>
            </a:fld>
            <a:endParaRPr lang="en-US" altLang="zh-TW"/>
          </a:p>
        </p:txBody>
      </p:sp>
    </p:spTree>
    <p:extLst>
      <p:ext uri="{BB962C8B-B14F-4D97-AF65-F5344CB8AC3E}">
        <p14:creationId xmlns:p14="http://schemas.microsoft.com/office/powerpoint/2010/main" val="2075307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B1A5D14E-23D2-4B2A-9089-EA1504BE8A48}" type="slidenum">
              <a:rPr lang="en-US" altLang="zh-TW"/>
              <a:pPr/>
              <a:t>‹#›</a:t>
            </a:fld>
            <a:endParaRPr lang="en-US" altLang="zh-TW"/>
          </a:p>
        </p:txBody>
      </p:sp>
    </p:spTree>
    <p:extLst>
      <p:ext uri="{BB962C8B-B14F-4D97-AF65-F5344CB8AC3E}">
        <p14:creationId xmlns:p14="http://schemas.microsoft.com/office/powerpoint/2010/main" val="1578753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261975" y="549274"/>
            <a:ext cx="4114800" cy="11704639"/>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424" y="549274"/>
            <a:ext cx="12195175" cy="11704639"/>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D3E4173A-7105-4809-967F-3D303D1CEC4D}" type="slidenum">
              <a:rPr lang="en-US" altLang="zh-TW"/>
              <a:pPr/>
              <a:t>‹#›</a:t>
            </a:fld>
            <a:endParaRPr lang="en-US" altLang="zh-TW"/>
          </a:p>
        </p:txBody>
      </p:sp>
    </p:spTree>
    <p:extLst>
      <p:ext uri="{BB962C8B-B14F-4D97-AF65-F5344CB8AC3E}">
        <p14:creationId xmlns:p14="http://schemas.microsoft.com/office/powerpoint/2010/main" val="3491736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914424" y="549274"/>
            <a:ext cx="16462376" cy="1170463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7"/>
          <p:cNvSpPr>
            <a:spLocks noGrp="1" noChangeArrowheads="1"/>
          </p:cNvSpPr>
          <p:nvPr>
            <p:ph type="sldNum" sz="quarter" idx="12"/>
          </p:nvPr>
        </p:nvSpPr>
        <p:spPr>
          <a:ln/>
        </p:spPr>
        <p:txBody>
          <a:bodyPr/>
          <a:lstStyle>
            <a:lvl1pPr>
              <a:defRPr/>
            </a:lvl1pPr>
          </a:lstStyle>
          <a:p>
            <a:fld id="{DA3ED56C-6FFC-443E-9C67-52EE3D52AD0E}" type="slidenum">
              <a:rPr lang="en-US" altLang="zh-TW"/>
              <a:pPr/>
              <a:t>‹#›</a:t>
            </a:fld>
            <a:endParaRPr lang="en-US" altLang="zh-TW"/>
          </a:p>
        </p:txBody>
      </p:sp>
    </p:spTree>
    <p:extLst>
      <p:ext uri="{BB962C8B-B14F-4D97-AF65-F5344CB8AC3E}">
        <p14:creationId xmlns:p14="http://schemas.microsoft.com/office/powerpoint/2010/main" val="1350983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標題，文字及美工圖案">
    <p:spTree>
      <p:nvGrpSpPr>
        <p:cNvPr id="1" name=""/>
        <p:cNvGrpSpPr/>
        <p:nvPr/>
      </p:nvGrpSpPr>
      <p:grpSpPr>
        <a:xfrm>
          <a:off x="0" y="0"/>
          <a:ext cx="0" cy="0"/>
          <a:chOff x="0" y="0"/>
          <a:chExt cx="0" cy="0"/>
        </a:xfrm>
      </p:grpSpPr>
      <p:sp>
        <p:nvSpPr>
          <p:cNvPr id="2" name="標題 1"/>
          <p:cNvSpPr>
            <a:spLocks noGrp="1"/>
          </p:cNvSpPr>
          <p:nvPr>
            <p:ph type="title"/>
          </p:nvPr>
        </p:nvSpPr>
        <p:spPr>
          <a:xfrm>
            <a:off x="914424" y="549275"/>
            <a:ext cx="16462376" cy="2286001"/>
          </a:xfrm>
        </p:spPr>
        <p:txBody>
          <a:bodyPr/>
          <a:lstStyle/>
          <a:p>
            <a:r>
              <a:rPr lang="zh-TW" altLang="en-US"/>
              <a:t>按一下以編輯母片標題樣式</a:t>
            </a:r>
          </a:p>
        </p:txBody>
      </p:sp>
      <p:sp>
        <p:nvSpPr>
          <p:cNvPr id="3" name="文字版面配置區 2"/>
          <p:cNvSpPr>
            <a:spLocks noGrp="1"/>
          </p:cNvSpPr>
          <p:nvPr>
            <p:ph type="body" sz="half" idx="1"/>
          </p:nvPr>
        </p:nvSpPr>
        <p:spPr>
          <a:xfrm>
            <a:off x="914400" y="3200401"/>
            <a:ext cx="8154988" cy="905351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美工圖案版面配置區 3"/>
          <p:cNvSpPr>
            <a:spLocks noGrp="1"/>
          </p:cNvSpPr>
          <p:nvPr>
            <p:ph type="clipArt" sz="half" idx="2"/>
          </p:nvPr>
        </p:nvSpPr>
        <p:spPr>
          <a:xfrm>
            <a:off x="9221789" y="3200401"/>
            <a:ext cx="8154988" cy="9053512"/>
          </a:xfrm>
        </p:spPr>
        <p:txBody>
          <a:bodyPr/>
          <a:lstStyle/>
          <a:p>
            <a:pPr lvl="0"/>
            <a:endParaRPr lang="zh-TW" alt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91E993C2-AE6A-4FC0-84C7-BA275DCC00E0}" type="slidenum">
              <a:rPr lang="en-US" altLang="zh-TW"/>
              <a:pPr/>
              <a:t>‹#›</a:t>
            </a:fld>
            <a:endParaRPr lang="en-US" altLang="zh-TW"/>
          </a:p>
        </p:txBody>
      </p:sp>
    </p:spTree>
    <p:extLst>
      <p:ext uri="{BB962C8B-B14F-4D97-AF65-F5344CB8AC3E}">
        <p14:creationId xmlns:p14="http://schemas.microsoft.com/office/powerpoint/2010/main" val="4260555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文字版面配置區 1026"/>
          <p:cNvSpPr>
            <a:spLocks noGrp="1"/>
          </p:cNvSpPr>
          <p:nvPr>
            <p:ph type="body" idx="1"/>
          </p:nvPr>
        </p:nvSpPr>
        <p:spPr>
          <a:xfrm>
            <a:off x="914559" y="3200784"/>
            <a:ext cx="16462058" cy="9062499"/>
          </a:xfrm>
          <a:prstGeom prst="rect">
            <a:avLst/>
          </a:prstGeom>
          <a:noFill/>
          <a:ln>
            <a:noFill/>
          </a:ln>
        </p:spPr>
        <p:txBody>
          <a:bodyPr/>
          <a:lstStyle/>
          <a:p>
            <a:pPr lvl="0"/>
            <a:r>
              <a:rPr lang="en-US" altLang="en-US" dirty="0"/>
              <a:t>按一下以編輯母片</a:t>
            </a:r>
          </a:p>
          <a:p>
            <a:pPr lvl="1"/>
            <a:r>
              <a:rPr lang="en-US" altLang="en-US" dirty="0"/>
              <a:t>第二層</a:t>
            </a:r>
          </a:p>
          <a:p>
            <a:pPr lvl="2"/>
            <a:r>
              <a:rPr lang="en-US" altLang="en-US" dirty="0"/>
              <a:t>第三層</a:t>
            </a:r>
          </a:p>
          <a:p>
            <a:pPr lvl="3"/>
            <a:r>
              <a:rPr lang="en-US" altLang="en-US" dirty="0"/>
              <a:t>第四層</a:t>
            </a:r>
          </a:p>
          <a:p>
            <a:pPr lvl="4"/>
            <a:r>
              <a:rPr lang="en-US" altLang="en-US" dirty="0"/>
              <a:t>第五層</a:t>
            </a:r>
          </a:p>
        </p:txBody>
      </p:sp>
      <p:sp>
        <p:nvSpPr>
          <p:cNvPr id="1031" name="標題 1030"/>
          <p:cNvSpPr>
            <a:spLocks noGrp="1"/>
          </p:cNvSpPr>
          <p:nvPr>
            <p:ph type="title"/>
          </p:nvPr>
        </p:nvSpPr>
        <p:spPr>
          <a:xfrm>
            <a:off x="914559" y="549339"/>
            <a:ext cx="16462058" cy="2286265"/>
          </a:xfrm>
          <a:prstGeom prst="rect">
            <a:avLst/>
          </a:prstGeom>
          <a:noFill/>
          <a:ln>
            <a:noFill/>
          </a:ln>
        </p:spPr>
        <p:txBody>
          <a:bodyPr/>
          <a:lstStyle/>
          <a:p>
            <a:pPr lvl="0"/>
            <a:endParaRPr lang="en-US" altLang="en-US" dirty="0"/>
          </a:p>
        </p:txBody>
      </p:sp>
      <p:sp>
        <p:nvSpPr>
          <p:cNvPr id="4" name="日期版面配置區 9"/>
          <p:cNvSpPr>
            <a:spLocks noGrp="1"/>
          </p:cNvSpPr>
          <p:nvPr>
            <p:ph type="dt" sz="half" idx="10"/>
          </p:nvPr>
        </p:nvSpPr>
        <p:spPr/>
        <p:txBody>
          <a:bodyPr/>
          <a:lstStyle>
            <a:lvl1pPr>
              <a:defRPr kumimoji="1" b="0" dirty="0"/>
            </a:lvl1pPr>
          </a:lstStyle>
          <a:p>
            <a:pPr>
              <a:defRPr/>
            </a:pPr>
            <a:endParaRPr lang="en-US" altLang="en-US"/>
          </a:p>
        </p:txBody>
      </p:sp>
      <p:sp>
        <p:nvSpPr>
          <p:cNvPr id="5" name="頁尾版面配置區 21"/>
          <p:cNvSpPr>
            <a:spLocks noGrp="1"/>
          </p:cNvSpPr>
          <p:nvPr>
            <p:ph type="ftr" sz="quarter" idx="11"/>
          </p:nvPr>
        </p:nvSpPr>
        <p:spPr/>
        <p:txBody>
          <a:bodyPr/>
          <a:lstStyle>
            <a:lvl1pPr>
              <a:defRPr kumimoji="1" b="0" dirty="0"/>
            </a:lvl1pPr>
          </a:lstStyle>
          <a:p>
            <a:pPr>
              <a:defRPr/>
            </a:pPr>
            <a:endParaRPr lang="en-US" altLang="en-US"/>
          </a:p>
        </p:txBody>
      </p:sp>
      <p:sp>
        <p:nvSpPr>
          <p:cNvPr id="6" name="投影片編號版面配置區 17"/>
          <p:cNvSpPr>
            <a:spLocks noGrp="1"/>
          </p:cNvSpPr>
          <p:nvPr>
            <p:ph type="sldNum" sz="quarter" idx="12"/>
          </p:nvPr>
        </p:nvSpPr>
        <p:spPr/>
        <p:txBody>
          <a:bodyPr/>
          <a:lstStyle>
            <a:lvl1pPr>
              <a:defRPr/>
            </a:lvl1pPr>
          </a:lstStyle>
          <a:p>
            <a:fld id="{6B733715-F738-41DB-B74E-8109ECD205CC}" type="slidenum">
              <a:rPr lang="en-US" altLang="en-US"/>
              <a:pPr/>
              <a:t>‹#›</a:t>
            </a:fld>
            <a:endParaRPr lang="en-US" altLang="en-US"/>
          </a:p>
        </p:txBody>
      </p:sp>
    </p:spTree>
    <p:extLst>
      <p:ext uri="{BB962C8B-B14F-4D97-AF65-F5344CB8AC3E}">
        <p14:creationId xmlns:p14="http://schemas.microsoft.com/office/powerpoint/2010/main" val="2476958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371600" y="4260872"/>
            <a:ext cx="15547975" cy="2941639"/>
          </a:xfrm>
        </p:spPr>
        <p:txBody>
          <a:bodyPr/>
          <a:lstStyle/>
          <a:p>
            <a:r>
              <a:rPr lang="zh-TW" altLang="en-US"/>
              <a:t>按一下以編輯母片標題樣式</a:t>
            </a:r>
          </a:p>
        </p:txBody>
      </p:sp>
      <p:sp>
        <p:nvSpPr>
          <p:cNvPr id="3" name="副標題 2"/>
          <p:cNvSpPr>
            <a:spLocks noGrp="1"/>
          </p:cNvSpPr>
          <p:nvPr>
            <p:ph type="subTitle" idx="1"/>
          </p:nvPr>
        </p:nvSpPr>
        <p:spPr>
          <a:xfrm>
            <a:off x="2743200" y="7774011"/>
            <a:ext cx="12804775" cy="3505200"/>
          </a:xfrm>
        </p:spPr>
        <p:txBody>
          <a:bodyPr/>
          <a:lstStyle>
            <a:lvl1pPr marL="0" indent="0" algn="ctr">
              <a:buNone/>
              <a:defRPr/>
            </a:lvl1pPr>
            <a:lvl2pPr marL="456648" indent="0" algn="ctr">
              <a:buNone/>
              <a:defRPr/>
            </a:lvl2pPr>
            <a:lvl3pPr marL="913297" indent="0" algn="ctr">
              <a:buNone/>
              <a:defRPr/>
            </a:lvl3pPr>
            <a:lvl4pPr marL="1369945" indent="0" algn="ctr">
              <a:buNone/>
              <a:defRPr/>
            </a:lvl4pPr>
            <a:lvl5pPr marL="1826615" indent="0" algn="ctr">
              <a:buNone/>
              <a:defRPr/>
            </a:lvl5pPr>
            <a:lvl6pPr marL="2283260" indent="0" algn="ctr">
              <a:buNone/>
              <a:defRPr/>
            </a:lvl6pPr>
            <a:lvl7pPr marL="2739912" indent="0" algn="ctr">
              <a:buNone/>
              <a:defRPr/>
            </a:lvl7pPr>
            <a:lvl8pPr marL="3196560" indent="0" algn="ctr">
              <a:buNone/>
              <a:defRPr/>
            </a:lvl8pPr>
            <a:lvl9pPr marL="3653207"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0633D764-4839-469D-A517-8F6719B0471B}" type="slidenum">
              <a:rPr lang="en-US" altLang="zh-TW"/>
              <a:pPr/>
              <a:t>‹#›</a:t>
            </a:fld>
            <a:endParaRPr lang="en-US" altLang="zh-TW"/>
          </a:p>
        </p:txBody>
      </p:sp>
    </p:spTree>
    <p:extLst>
      <p:ext uri="{BB962C8B-B14F-4D97-AF65-F5344CB8AC3E}">
        <p14:creationId xmlns:p14="http://schemas.microsoft.com/office/powerpoint/2010/main" val="4064262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A6CF7613-B18D-4F19-B6BD-75705280568C}" type="slidenum">
              <a:rPr lang="en-US" altLang="zh-TW"/>
              <a:pPr/>
              <a:t>‹#›</a:t>
            </a:fld>
            <a:endParaRPr lang="en-US" altLang="zh-TW"/>
          </a:p>
        </p:txBody>
      </p:sp>
    </p:spTree>
    <p:extLst>
      <p:ext uri="{BB962C8B-B14F-4D97-AF65-F5344CB8AC3E}">
        <p14:creationId xmlns:p14="http://schemas.microsoft.com/office/powerpoint/2010/main" val="3778616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444625" y="8815412"/>
            <a:ext cx="15547975" cy="2724149"/>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1444625" y="5813425"/>
            <a:ext cx="15547975" cy="3001964"/>
          </a:xfrm>
        </p:spPr>
        <p:txBody>
          <a:bodyPr anchor="b"/>
          <a:lstStyle>
            <a:lvl1pPr marL="0" indent="0">
              <a:buNone/>
              <a:defRPr sz="2000"/>
            </a:lvl1pPr>
            <a:lvl2pPr marL="456648" indent="0">
              <a:buNone/>
              <a:defRPr sz="1800"/>
            </a:lvl2pPr>
            <a:lvl3pPr marL="913297" indent="0">
              <a:buNone/>
              <a:defRPr sz="1600"/>
            </a:lvl3pPr>
            <a:lvl4pPr marL="1369945" indent="0">
              <a:buNone/>
              <a:defRPr sz="1400"/>
            </a:lvl4pPr>
            <a:lvl5pPr marL="1826615" indent="0">
              <a:buNone/>
              <a:defRPr sz="1400"/>
            </a:lvl5pPr>
            <a:lvl6pPr marL="2283260" indent="0">
              <a:buNone/>
              <a:defRPr sz="1400"/>
            </a:lvl6pPr>
            <a:lvl7pPr marL="2739912" indent="0">
              <a:buNone/>
              <a:defRPr sz="1400"/>
            </a:lvl7pPr>
            <a:lvl8pPr marL="3196560" indent="0">
              <a:buNone/>
              <a:defRPr sz="1400"/>
            </a:lvl8pPr>
            <a:lvl9pPr marL="3653207"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93EF8AFA-205B-46BA-A78D-A095BF0DF74E}" type="slidenum">
              <a:rPr lang="en-US" altLang="zh-TW"/>
              <a:pPr/>
              <a:t>‹#›</a:t>
            </a:fld>
            <a:endParaRPr lang="en-US" altLang="zh-TW"/>
          </a:p>
        </p:txBody>
      </p:sp>
    </p:spTree>
    <p:extLst>
      <p:ext uri="{BB962C8B-B14F-4D97-AF65-F5344CB8AC3E}">
        <p14:creationId xmlns:p14="http://schemas.microsoft.com/office/powerpoint/2010/main" val="1522348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400" y="3200401"/>
            <a:ext cx="8154988" cy="9053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21789" y="3200401"/>
            <a:ext cx="8154988" cy="9053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BAEC9431-CD60-43C6-AD76-88A9EE2C2BF4}" type="slidenum">
              <a:rPr lang="en-US" altLang="zh-TW"/>
              <a:pPr/>
              <a:t>‹#›</a:t>
            </a:fld>
            <a:endParaRPr lang="en-US" altLang="zh-TW"/>
          </a:p>
        </p:txBody>
      </p:sp>
    </p:spTree>
    <p:extLst>
      <p:ext uri="{BB962C8B-B14F-4D97-AF65-F5344CB8AC3E}">
        <p14:creationId xmlns:p14="http://schemas.microsoft.com/office/powerpoint/2010/main" val="2175902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914401" y="3070225"/>
            <a:ext cx="8081963" cy="1279524"/>
          </a:xfrm>
        </p:spPr>
        <p:txBody>
          <a:bodyPr anchor="b"/>
          <a:lstStyle>
            <a:lvl1pPr marL="0" indent="0">
              <a:buNone/>
              <a:defRPr sz="2400" b="1"/>
            </a:lvl1pPr>
            <a:lvl2pPr marL="456648" indent="0">
              <a:buNone/>
              <a:defRPr sz="2000" b="1"/>
            </a:lvl2pPr>
            <a:lvl3pPr marL="913297" indent="0">
              <a:buNone/>
              <a:defRPr sz="1800" b="1"/>
            </a:lvl3pPr>
            <a:lvl4pPr marL="1369945" indent="0">
              <a:buNone/>
              <a:defRPr sz="1600" b="1"/>
            </a:lvl4pPr>
            <a:lvl5pPr marL="1826615" indent="0">
              <a:buNone/>
              <a:defRPr sz="1600" b="1"/>
            </a:lvl5pPr>
            <a:lvl6pPr marL="2283260" indent="0">
              <a:buNone/>
              <a:defRPr sz="1600" b="1"/>
            </a:lvl6pPr>
            <a:lvl7pPr marL="2739912" indent="0">
              <a:buNone/>
              <a:defRPr sz="1600" b="1"/>
            </a:lvl7pPr>
            <a:lvl8pPr marL="3196560" indent="0">
              <a:buNone/>
              <a:defRPr sz="1600" b="1"/>
            </a:lvl8pPr>
            <a:lvl9pPr marL="3653207"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914401" y="4349750"/>
            <a:ext cx="8081963" cy="7904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91662" y="3070225"/>
            <a:ext cx="8085137" cy="1279524"/>
          </a:xfrm>
        </p:spPr>
        <p:txBody>
          <a:bodyPr anchor="b"/>
          <a:lstStyle>
            <a:lvl1pPr marL="0" indent="0">
              <a:buNone/>
              <a:defRPr sz="2400" b="1"/>
            </a:lvl1pPr>
            <a:lvl2pPr marL="456648" indent="0">
              <a:buNone/>
              <a:defRPr sz="2000" b="1"/>
            </a:lvl2pPr>
            <a:lvl3pPr marL="913297" indent="0">
              <a:buNone/>
              <a:defRPr sz="1800" b="1"/>
            </a:lvl3pPr>
            <a:lvl4pPr marL="1369945" indent="0">
              <a:buNone/>
              <a:defRPr sz="1600" b="1"/>
            </a:lvl4pPr>
            <a:lvl5pPr marL="1826615" indent="0">
              <a:buNone/>
              <a:defRPr sz="1600" b="1"/>
            </a:lvl5pPr>
            <a:lvl6pPr marL="2283260" indent="0">
              <a:buNone/>
              <a:defRPr sz="1600" b="1"/>
            </a:lvl6pPr>
            <a:lvl7pPr marL="2739912" indent="0">
              <a:buNone/>
              <a:defRPr sz="1600" b="1"/>
            </a:lvl7pPr>
            <a:lvl8pPr marL="3196560" indent="0">
              <a:buNone/>
              <a:defRPr sz="1600" b="1"/>
            </a:lvl8pPr>
            <a:lvl9pPr marL="3653207"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9291662" y="4349750"/>
            <a:ext cx="8085137" cy="7904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7"/>
          <p:cNvSpPr>
            <a:spLocks noGrp="1" noChangeArrowheads="1"/>
          </p:cNvSpPr>
          <p:nvPr>
            <p:ph type="sldNum" sz="quarter" idx="12"/>
          </p:nvPr>
        </p:nvSpPr>
        <p:spPr>
          <a:ln/>
        </p:spPr>
        <p:txBody>
          <a:bodyPr/>
          <a:lstStyle>
            <a:lvl1pPr>
              <a:defRPr/>
            </a:lvl1pPr>
          </a:lstStyle>
          <a:p>
            <a:fld id="{720ABB85-4A15-46AC-A691-3217FE4F7B26}" type="slidenum">
              <a:rPr lang="en-US" altLang="zh-TW"/>
              <a:pPr/>
              <a:t>‹#›</a:t>
            </a:fld>
            <a:endParaRPr lang="en-US" altLang="zh-TW"/>
          </a:p>
        </p:txBody>
      </p:sp>
    </p:spTree>
    <p:extLst>
      <p:ext uri="{BB962C8B-B14F-4D97-AF65-F5344CB8AC3E}">
        <p14:creationId xmlns:p14="http://schemas.microsoft.com/office/powerpoint/2010/main" val="3804626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7"/>
          <p:cNvSpPr>
            <a:spLocks noGrp="1" noChangeArrowheads="1"/>
          </p:cNvSpPr>
          <p:nvPr>
            <p:ph type="sldNum" sz="quarter" idx="12"/>
          </p:nvPr>
        </p:nvSpPr>
        <p:spPr>
          <a:ln/>
        </p:spPr>
        <p:txBody>
          <a:bodyPr/>
          <a:lstStyle>
            <a:lvl1pPr>
              <a:defRPr/>
            </a:lvl1pPr>
          </a:lstStyle>
          <a:p>
            <a:fld id="{41C73462-9448-4F7C-86D0-BE4502D9B9EA}" type="slidenum">
              <a:rPr lang="en-US" altLang="zh-TW"/>
              <a:pPr/>
              <a:t>‹#›</a:t>
            </a:fld>
            <a:endParaRPr lang="en-US" altLang="zh-TW"/>
          </a:p>
        </p:txBody>
      </p:sp>
    </p:spTree>
    <p:extLst>
      <p:ext uri="{BB962C8B-B14F-4D97-AF65-F5344CB8AC3E}">
        <p14:creationId xmlns:p14="http://schemas.microsoft.com/office/powerpoint/2010/main" val="1084288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7"/>
          <p:cNvSpPr>
            <a:spLocks noGrp="1" noChangeArrowheads="1"/>
          </p:cNvSpPr>
          <p:nvPr>
            <p:ph type="sldNum" sz="quarter" idx="12"/>
          </p:nvPr>
        </p:nvSpPr>
        <p:spPr>
          <a:ln/>
        </p:spPr>
        <p:txBody>
          <a:bodyPr/>
          <a:lstStyle>
            <a:lvl1pPr>
              <a:defRPr/>
            </a:lvl1pPr>
          </a:lstStyle>
          <a:p>
            <a:fld id="{41148610-D4B0-408C-B3CD-EB8BE39B3562}" type="slidenum">
              <a:rPr lang="en-US" altLang="zh-TW"/>
              <a:pPr/>
              <a:t>‹#›</a:t>
            </a:fld>
            <a:endParaRPr lang="en-US" altLang="zh-TW"/>
          </a:p>
        </p:txBody>
      </p:sp>
    </p:spTree>
    <p:extLst>
      <p:ext uri="{BB962C8B-B14F-4D97-AF65-F5344CB8AC3E}">
        <p14:creationId xmlns:p14="http://schemas.microsoft.com/office/powerpoint/2010/main" val="8406398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914401" y="546124"/>
            <a:ext cx="6018213" cy="2324099"/>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7151689" y="546124"/>
            <a:ext cx="10225087" cy="117078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914401" y="2870201"/>
            <a:ext cx="6018213" cy="9383712"/>
          </a:xfrm>
        </p:spPr>
        <p:txBody>
          <a:bodyPr/>
          <a:lstStyle>
            <a:lvl1pPr marL="0" indent="0">
              <a:buNone/>
              <a:defRPr sz="1400"/>
            </a:lvl1pPr>
            <a:lvl2pPr marL="456648" indent="0">
              <a:buNone/>
              <a:defRPr sz="1200"/>
            </a:lvl2pPr>
            <a:lvl3pPr marL="913297" indent="0">
              <a:buNone/>
              <a:defRPr sz="1000"/>
            </a:lvl3pPr>
            <a:lvl4pPr marL="1369945" indent="0">
              <a:buNone/>
              <a:defRPr sz="800"/>
            </a:lvl4pPr>
            <a:lvl5pPr marL="1826615" indent="0">
              <a:buNone/>
              <a:defRPr sz="800"/>
            </a:lvl5pPr>
            <a:lvl6pPr marL="2283260" indent="0">
              <a:buNone/>
              <a:defRPr sz="800"/>
            </a:lvl6pPr>
            <a:lvl7pPr marL="2739912" indent="0">
              <a:buNone/>
              <a:defRPr sz="800"/>
            </a:lvl7pPr>
            <a:lvl8pPr marL="3196560" indent="0">
              <a:buNone/>
              <a:defRPr sz="800"/>
            </a:lvl8pPr>
            <a:lvl9pPr marL="3653207" indent="0">
              <a:buNone/>
              <a:defRPr sz="8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410A4871-E70E-4EF4-B928-589E9276CD20}" type="slidenum">
              <a:rPr lang="en-US" altLang="zh-TW"/>
              <a:pPr/>
              <a:t>‹#›</a:t>
            </a:fld>
            <a:endParaRPr lang="en-US" altLang="zh-TW"/>
          </a:p>
        </p:txBody>
      </p:sp>
    </p:spTree>
    <p:extLst>
      <p:ext uri="{BB962C8B-B14F-4D97-AF65-F5344CB8AC3E}">
        <p14:creationId xmlns:p14="http://schemas.microsoft.com/office/powerpoint/2010/main" val="37963662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3584599" y="9602788"/>
            <a:ext cx="10975975" cy="1133475"/>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3584599" y="1225550"/>
            <a:ext cx="10975975" cy="8231189"/>
          </a:xfrm>
        </p:spPr>
        <p:txBody>
          <a:bodyPr/>
          <a:lstStyle>
            <a:lvl1pPr marL="0" indent="0">
              <a:buNone/>
              <a:defRPr sz="3200"/>
            </a:lvl1pPr>
            <a:lvl2pPr marL="456648" indent="0">
              <a:buNone/>
              <a:defRPr sz="2800"/>
            </a:lvl2pPr>
            <a:lvl3pPr marL="913297" indent="0">
              <a:buNone/>
              <a:defRPr sz="2400"/>
            </a:lvl3pPr>
            <a:lvl4pPr marL="1369945" indent="0">
              <a:buNone/>
              <a:defRPr sz="2000"/>
            </a:lvl4pPr>
            <a:lvl5pPr marL="1826615" indent="0">
              <a:buNone/>
              <a:defRPr sz="2000"/>
            </a:lvl5pPr>
            <a:lvl6pPr marL="2283260" indent="0">
              <a:buNone/>
              <a:defRPr sz="2000"/>
            </a:lvl6pPr>
            <a:lvl7pPr marL="2739912" indent="0">
              <a:buNone/>
              <a:defRPr sz="2000"/>
            </a:lvl7pPr>
            <a:lvl8pPr marL="3196560" indent="0">
              <a:buNone/>
              <a:defRPr sz="2000"/>
            </a:lvl8pPr>
            <a:lvl9pPr marL="3653207" indent="0">
              <a:buNone/>
              <a:defRPr sz="2000"/>
            </a:lvl9pPr>
          </a:lstStyle>
          <a:p>
            <a:pPr lvl="0"/>
            <a:endParaRPr lang="zh-TW" altLang="en-US" noProof="0"/>
          </a:p>
        </p:txBody>
      </p:sp>
      <p:sp>
        <p:nvSpPr>
          <p:cNvPr id="4" name="文字版面配置區 3"/>
          <p:cNvSpPr>
            <a:spLocks noGrp="1"/>
          </p:cNvSpPr>
          <p:nvPr>
            <p:ph type="body" sz="half" idx="2"/>
          </p:nvPr>
        </p:nvSpPr>
        <p:spPr>
          <a:xfrm>
            <a:off x="3584599" y="10736264"/>
            <a:ext cx="10975975" cy="1609724"/>
          </a:xfrm>
        </p:spPr>
        <p:txBody>
          <a:bodyPr/>
          <a:lstStyle>
            <a:lvl1pPr marL="0" indent="0">
              <a:buNone/>
              <a:defRPr sz="1400"/>
            </a:lvl1pPr>
            <a:lvl2pPr marL="456648" indent="0">
              <a:buNone/>
              <a:defRPr sz="1200"/>
            </a:lvl2pPr>
            <a:lvl3pPr marL="913297" indent="0">
              <a:buNone/>
              <a:defRPr sz="1000"/>
            </a:lvl3pPr>
            <a:lvl4pPr marL="1369945" indent="0">
              <a:buNone/>
              <a:defRPr sz="800"/>
            </a:lvl4pPr>
            <a:lvl5pPr marL="1826615" indent="0">
              <a:buNone/>
              <a:defRPr sz="800"/>
            </a:lvl5pPr>
            <a:lvl6pPr marL="2283260" indent="0">
              <a:buNone/>
              <a:defRPr sz="800"/>
            </a:lvl6pPr>
            <a:lvl7pPr marL="2739912" indent="0">
              <a:buNone/>
              <a:defRPr sz="800"/>
            </a:lvl7pPr>
            <a:lvl8pPr marL="3196560" indent="0">
              <a:buNone/>
              <a:defRPr sz="800"/>
            </a:lvl8pPr>
            <a:lvl9pPr marL="3653207" indent="0">
              <a:buNone/>
              <a:defRPr sz="8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fld id="{79905881-1DFC-4A0A-B470-AB78ABE9B1BB}" type="slidenum">
              <a:rPr lang="en-US" altLang="zh-TW"/>
              <a:pPr/>
              <a:t>‹#›</a:t>
            </a:fld>
            <a:endParaRPr lang="en-US" altLang="zh-TW"/>
          </a:p>
        </p:txBody>
      </p:sp>
    </p:spTree>
    <p:extLst>
      <p:ext uri="{BB962C8B-B14F-4D97-AF65-F5344CB8AC3E}">
        <p14:creationId xmlns:p14="http://schemas.microsoft.com/office/powerpoint/2010/main" val="9350221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42741674-4092-4BF8-AD25-7889908B0690}" type="slidenum">
              <a:rPr lang="en-US" altLang="zh-TW"/>
              <a:pPr/>
              <a:t>‹#›</a:t>
            </a:fld>
            <a:endParaRPr lang="en-US" altLang="zh-TW"/>
          </a:p>
        </p:txBody>
      </p:sp>
    </p:spTree>
    <p:extLst>
      <p:ext uri="{BB962C8B-B14F-4D97-AF65-F5344CB8AC3E}">
        <p14:creationId xmlns:p14="http://schemas.microsoft.com/office/powerpoint/2010/main" val="21797326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261975" y="549274"/>
            <a:ext cx="4114800" cy="11704639"/>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424" y="549274"/>
            <a:ext cx="12195175" cy="11704639"/>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fld id="{195C0411-8396-4BE1-AF02-E592D230A394}" type="slidenum">
              <a:rPr lang="en-US" altLang="zh-TW"/>
              <a:pPr/>
              <a:t>‹#›</a:t>
            </a:fld>
            <a:endParaRPr lang="en-US" altLang="zh-TW"/>
          </a:p>
        </p:txBody>
      </p:sp>
    </p:spTree>
    <p:extLst>
      <p:ext uri="{BB962C8B-B14F-4D97-AF65-F5344CB8AC3E}">
        <p14:creationId xmlns:p14="http://schemas.microsoft.com/office/powerpoint/2010/main" val="33152612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914424" y="549274"/>
            <a:ext cx="16462376" cy="1170463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7"/>
          <p:cNvSpPr>
            <a:spLocks noGrp="1" noChangeArrowheads="1"/>
          </p:cNvSpPr>
          <p:nvPr>
            <p:ph type="sldNum" sz="quarter" idx="12"/>
          </p:nvPr>
        </p:nvSpPr>
        <p:spPr>
          <a:ln/>
        </p:spPr>
        <p:txBody>
          <a:bodyPr/>
          <a:lstStyle>
            <a:lvl1pPr>
              <a:defRPr/>
            </a:lvl1pPr>
          </a:lstStyle>
          <a:p>
            <a:fld id="{AD9EF1A8-8EBB-4918-AC3E-9EA219D60BFC}" type="slidenum">
              <a:rPr lang="en-US" altLang="zh-TW"/>
              <a:pPr/>
              <a:t>‹#›</a:t>
            </a:fld>
            <a:endParaRPr lang="en-US" altLang="zh-TW"/>
          </a:p>
        </p:txBody>
      </p:sp>
    </p:spTree>
    <p:extLst>
      <p:ext uri="{BB962C8B-B14F-4D97-AF65-F5344CB8AC3E}">
        <p14:creationId xmlns:p14="http://schemas.microsoft.com/office/powerpoint/2010/main" val="19010552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371838" y="4261369"/>
            <a:ext cx="15547499" cy="2940390"/>
          </a:xfrm>
        </p:spPr>
        <p:txBody>
          <a:bodyPr/>
          <a:lstStyle/>
          <a:p>
            <a:r>
              <a:rPr lang="zh-TW" altLang="en-US"/>
              <a:t>按一下以編輯母片標題樣式</a:t>
            </a:r>
          </a:p>
        </p:txBody>
      </p:sp>
      <p:sp>
        <p:nvSpPr>
          <p:cNvPr id="3" name="副標題 2"/>
          <p:cNvSpPr>
            <a:spLocks noGrp="1"/>
          </p:cNvSpPr>
          <p:nvPr>
            <p:ph type="subTitle" idx="1"/>
          </p:nvPr>
        </p:nvSpPr>
        <p:spPr>
          <a:xfrm>
            <a:off x="2743676" y="7773300"/>
            <a:ext cx="12803823" cy="3505606"/>
          </a:xfrm>
        </p:spPr>
        <p:txBody>
          <a:bodyPr/>
          <a:lstStyle>
            <a:lvl1pPr marL="0" indent="0" algn="ctr">
              <a:buNone/>
              <a:defRPr>
                <a:solidFill>
                  <a:schemeClr val="tx1">
                    <a:tint val="75000"/>
                  </a:schemeClr>
                </a:solidFill>
              </a:defRPr>
            </a:lvl1pPr>
            <a:lvl2pPr marL="913387" indent="0" algn="ctr">
              <a:buNone/>
              <a:defRPr>
                <a:solidFill>
                  <a:schemeClr val="tx1">
                    <a:tint val="75000"/>
                  </a:schemeClr>
                </a:solidFill>
              </a:defRPr>
            </a:lvl2pPr>
            <a:lvl3pPr marL="1826799" indent="0" algn="ctr">
              <a:buNone/>
              <a:defRPr>
                <a:solidFill>
                  <a:schemeClr val="tx1">
                    <a:tint val="75000"/>
                  </a:schemeClr>
                </a:solidFill>
              </a:defRPr>
            </a:lvl3pPr>
            <a:lvl4pPr marL="2740186" indent="0" algn="ctr">
              <a:buNone/>
              <a:defRPr>
                <a:solidFill>
                  <a:schemeClr val="tx1">
                    <a:tint val="75000"/>
                  </a:schemeClr>
                </a:solidFill>
              </a:defRPr>
            </a:lvl4pPr>
            <a:lvl5pPr marL="3653573" indent="0" algn="ctr">
              <a:buNone/>
              <a:defRPr>
                <a:solidFill>
                  <a:schemeClr val="tx1">
                    <a:tint val="75000"/>
                  </a:schemeClr>
                </a:solidFill>
              </a:defRPr>
            </a:lvl5pPr>
            <a:lvl6pPr marL="4566973" indent="0" algn="ctr">
              <a:buNone/>
              <a:defRPr>
                <a:solidFill>
                  <a:schemeClr val="tx1">
                    <a:tint val="75000"/>
                  </a:schemeClr>
                </a:solidFill>
              </a:defRPr>
            </a:lvl6pPr>
            <a:lvl7pPr marL="5480370" indent="0" algn="ctr">
              <a:buNone/>
              <a:defRPr>
                <a:solidFill>
                  <a:schemeClr val="tx1">
                    <a:tint val="75000"/>
                  </a:schemeClr>
                </a:solidFill>
              </a:defRPr>
            </a:lvl7pPr>
            <a:lvl8pPr marL="6393759" indent="0" algn="ctr">
              <a:buNone/>
              <a:defRPr>
                <a:solidFill>
                  <a:schemeClr val="tx1">
                    <a:tint val="75000"/>
                  </a:schemeClr>
                </a:solidFill>
              </a:defRPr>
            </a:lvl8pPr>
            <a:lvl9pPr marL="7307153"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8BD0AB79-27C0-48BA-9D7A-7CCAE5FDF0E8}" type="slidenum">
              <a:rPr lang="zh-TW" altLang="en-US"/>
              <a:pPr/>
              <a:t>‹#›</a:t>
            </a:fld>
            <a:endParaRPr lang="zh-TW" altLang="en-US"/>
          </a:p>
        </p:txBody>
      </p:sp>
    </p:spTree>
    <p:extLst>
      <p:ext uri="{BB962C8B-B14F-4D97-AF65-F5344CB8AC3E}">
        <p14:creationId xmlns:p14="http://schemas.microsoft.com/office/powerpoint/2010/main" val="1478263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E02F0C72-D3F3-4C8A-832B-91422F48B2A8}" type="slidenum">
              <a:rPr lang="zh-TW" altLang="en-US"/>
              <a:pPr/>
              <a:t>‹#›</a:t>
            </a:fld>
            <a:endParaRPr lang="zh-TW" altLang="en-US"/>
          </a:p>
        </p:txBody>
      </p:sp>
    </p:spTree>
    <p:extLst>
      <p:ext uri="{BB962C8B-B14F-4D97-AF65-F5344CB8AC3E}">
        <p14:creationId xmlns:p14="http://schemas.microsoft.com/office/powerpoint/2010/main" val="2150713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444877" y="8814846"/>
            <a:ext cx="15547499" cy="2724465"/>
          </a:xfrm>
        </p:spPr>
        <p:txBody>
          <a:bodyPr anchor="t"/>
          <a:lstStyle>
            <a:lvl1pPr algn="l">
              <a:defRPr sz="8000" b="1" cap="all"/>
            </a:lvl1pPr>
          </a:lstStyle>
          <a:p>
            <a:r>
              <a:rPr lang="zh-TW" altLang="en-US"/>
              <a:t>按一下以編輯母片標題樣式</a:t>
            </a:r>
          </a:p>
        </p:txBody>
      </p:sp>
      <p:sp>
        <p:nvSpPr>
          <p:cNvPr id="3" name="文字版面配置區 2"/>
          <p:cNvSpPr>
            <a:spLocks noGrp="1"/>
          </p:cNvSpPr>
          <p:nvPr>
            <p:ph type="body" idx="1"/>
          </p:nvPr>
        </p:nvSpPr>
        <p:spPr>
          <a:xfrm>
            <a:off x="1444877" y="5814124"/>
            <a:ext cx="15547499" cy="3000721"/>
          </a:xfrm>
        </p:spPr>
        <p:txBody>
          <a:bodyPr anchor="b"/>
          <a:lstStyle>
            <a:lvl1pPr marL="0" indent="0">
              <a:buNone/>
              <a:defRPr sz="4000">
                <a:solidFill>
                  <a:schemeClr val="tx1">
                    <a:tint val="75000"/>
                  </a:schemeClr>
                </a:solidFill>
              </a:defRPr>
            </a:lvl1pPr>
            <a:lvl2pPr marL="913387" indent="0">
              <a:buNone/>
              <a:defRPr sz="3600">
                <a:solidFill>
                  <a:schemeClr val="tx1">
                    <a:tint val="75000"/>
                  </a:schemeClr>
                </a:solidFill>
              </a:defRPr>
            </a:lvl2pPr>
            <a:lvl3pPr marL="1826799" indent="0">
              <a:buNone/>
              <a:defRPr sz="3200">
                <a:solidFill>
                  <a:schemeClr val="tx1">
                    <a:tint val="75000"/>
                  </a:schemeClr>
                </a:solidFill>
              </a:defRPr>
            </a:lvl3pPr>
            <a:lvl4pPr marL="2740186" indent="0">
              <a:buNone/>
              <a:defRPr sz="2800">
                <a:solidFill>
                  <a:schemeClr val="tx1">
                    <a:tint val="75000"/>
                  </a:schemeClr>
                </a:solidFill>
              </a:defRPr>
            </a:lvl4pPr>
            <a:lvl5pPr marL="3653573" indent="0">
              <a:buNone/>
              <a:defRPr sz="2800">
                <a:solidFill>
                  <a:schemeClr val="tx1">
                    <a:tint val="75000"/>
                  </a:schemeClr>
                </a:solidFill>
              </a:defRPr>
            </a:lvl5pPr>
            <a:lvl6pPr marL="4566973" indent="0">
              <a:buNone/>
              <a:defRPr sz="2800">
                <a:solidFill>
                  <a:schemeClr val="tx1">
                    <a:tint val="75000"/>
                  </a:schemeClr>
                </a:solidFill>
              </a:defRPr>
            </a:lvl6pPr>
            <a:lvl7pPr marL="5480370" indent="0">
              <a:buNone/>
              <a:defRPr sz="2800">
                <a:solidFill>
                  <a:schemeClr val="tx1">
                    <a:tint val="75000"/>
                  </a:schemeClr>
                </a:solidFill>
              </a:defRPr>
            </a:lvl7pPr>
            <a:lvl8pPr marL="6393759" indent="0">
              <a:buNone/>
              <a:defRPr sz="2800">
                <a:solidFill>
                  <a:schemeClr val="tx1">
                    <a:tint val="75000"/>
                  </a:schemeClr>
                </a:solidFill>
              </a:defRPr>
            </a:lvl8pPr>
            <a:lvl9pPr marL="7307153" indent="0">
              <a:buNone/>
              <a:defRPr sz="28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393D3198-9C32-4E99-9CB0-1A64673022D0}" type="slidenum">
              <a:rPr lang="zh-TW" altLang="en-US"/>
              <a:pPr/>
              <a:t>‹#›</a:t>
            </a:fld>
            <a:endParaRPr lang="zh-TW" altLang="en-US"/>
          </a:p>
        </p:txBody>
      </p:sp>
    </p:spTree>
    <p:extLst>
      <p:ext uri="{BB962C8B-B14F-4D97-AF65-F5344CB8AC3E}">
        <p14:creationId xmlns:p14="http://schemas.microsoft.com/office/powerpoint/2010/main" val="3453491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559" y="3200796"/>
            <a:ext cx="8078602" cy="905297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98014" y="3200796"/>
            <a:ext cx="8078602" cy="905297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67D1D544-BC7C-4C08-9A27-6F670FA9862A}" type="slidenum">
              <a:rPr lang="zh-TW" altLang="en-US"/>
              <a:pPr/>
              <a:t>‹#›</a:t>
            </a:fld>
            <a:endParaRPr lang="zh-TW" altLang="en-US"/>
          </a:p>
        </p:txBody>
      </p:sp>
    </p:spTree>
    <p:extLst>
      <p:ext uri="{BB962C8B-B14F-4D97-AF65-F5344CB8AC3E}">
        <p14:creationId xmlns:p14="http://schemas.microsoft.com/office/powerpoint/2010/main" val="28353746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914559" y="3070582"/>
            <a:ext cx="8081779" cy="1279672"/>
          </a:xfrm>
        </p:spPr>
        <p:txBody>
          <a:bodyPr anchor="b"/>
          <a:lstStyle>
            <a:lvl1pPr marL="0" indent="0">
              <a:buNone/>
              <a:defRPr sz="4800" b="1"/>
            </a:lvl1pPr>
            <a:lvl2pPr marL="913387" indent="0">
              <a:buNone/>
              <a:defRPr sz="4000" b="1"/>
            </a:lvl2pPr>
            <a:lvl3pPr marL="1826799" indent="0">
              <a:buNone/>
              <a:defRPr sz="3600" b="1"/>
            </a:lvl3pPr>
            <a:lvl4pPr marL="2740186" indent="0">
              <a:buNone/>
              <a:defRPr sz="3200" b="1"/>
            </a:lvl4pPr>
            <a:lvl5pPr marL="3653573" indent="0">
              <a:buNone/>
              <a:defRPr sz="3200" b="1"/>
            </a:lvl5pPr>
            <a:lvl6pPr marL="4566973" indent="0">
              <a:buNone/>
              <a:defRPr sz="3200" b="1"/>
            </a:lvl6pPr>
            <a:lvl7pPr marL="5480370" indent="0">
              <a:buNone/>
              <a:defRPr sz="3200" b="1"/>
            </a:lvl7pPr>
            <a:lvl8pPr marL="6393759" indent="0">
              <a:buNone/>
              <a:defRPr sz="3200" b="1"/>
            </a:lvl8pPr>
            <a:lvl9pPr marL="7307153" indent="0">
              <a:buNone/>
              <a:defRPr sz="3200" b="1"/>
            </a:lvl9pPr>
          </a:lstStyle>
          <a:p>
            <a:pPr lvl="0"/>
            <a:r>
              <a:rPr lang="zh-TW" altLang="en-US"/>
              <a:t>按一下以編輯母片文字樣式</a:t>
            </a:r>
          </a:p>
        </p:txBody>
      </p:sp>
      <p:sp>
        <p:nvSpPr>
          <p:cNvPr id="4" name="內容版面配置區 3"/>
          <p:cNvSpPr>
            <a:spLocks noGrp="1"/>
          </p:cNvSpPr>
          <p:nvPr>
            <p:ph sz="half" idx="2"/>
          </p:nvPr>
        </p:nvSpPr>
        <p:spPr>
          <a:xfrm>
            <a:off x="914559" y="4350254"/>
            <a:ext cx="8081779" cy="7903491"/>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91688" y="3070582"/>
            <a:ext cx="8084953" cy="1279672"/>
          </a:xfrm>
        </p:spPr>
        <p:txBody>
          <a:bodyPr anchor="b"/>
          <a:lstStyle>
            <a:lvl1pPr marL="0" indent="0">
              <a:buNone/>
              <a:defRPr sz="4800" b="1"/>
            </a:lvl1pPr>
            <a:lvl2pPr marL="913387" indent="0">
              <a:buNone/>
              <a:defRPr sz="4000" b="1"/>
            </a:lvl2pPr>
            <a:lvl3pPr marL="1826799" indent="0">
              <a:buNone/>
              <a:defRPr sz="3600" b="1"/>
            </a:lvl3pPr>
            <a:lvl4pPr marL="2740186" indent="0">
              <a:buNone/>
              <a:defRPr sz="3200" b="1"/>
            </a:lvl4pPr>
            <a:lvl5pPr marL="3653573" indent="0">
              <a:buNone/>
              <a:defRPr sz="3200" b="1"/>
            </a:lvl5pPr>
            <a:lvl6pPr marL="4566973" indent="0">
              <a:buNone/>
              <a:defRPr sz="3200" b="1"/>
            </a:lvl6pPr>
            <a:lvl7pPr marL="5480370" indent="0">
              <a:buNone/>
              <a:defRPr sz="3200" b="1"/>
            </a:lvl7pPr>
            <a:lvl8pPr marL="6393759" indent="0">
              <a:buNone/>
              <a:defRPr sz="3200" b="1"/>
            </a:lvl8pPr>
            <a:lvl9pPr marL="7307153" indent="0">
              <a:buNone/>
              <a:defRPr sz="3200" b="1"/>
            </a:lvl9pPr>
          </a:lstStyle>
          <a:p>
            <a:pPr lvl="0"/>
            <a:r>
              <a:rPr lang="zh-TW" altLang="en-US"/>
              <a:t>按一下以編輯母片文字樣式</a:t>
            </a:r>
          </a:p>
        </p:txBody>
      </p:sp>
      <p:sp>
        <p:nvSpPr>
          <p:cNvPr id="6" name="內容版面配置區 5"/>
          <p:cNvSpPr>
            <a:spLocks noGrp="1"/>
          </p:cNvSpPr>
          <p:nvPr>
            <p:ph sz="quarter" idx="4"/>
          </p:nvPr>
        </p:nvSpPr>
        <p:spPr>
          <a:xfrm>
            <a:off x="9291688" y="4350254"/>
            <a:ext cx="8084953" cy="7903491"/>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fld id="{0E9FA16F-A6DA-4F2F-BE6F-E97DDECDE489}" type="slidenum">
              <a:rPr lang="zh-TW" altLang="en-US"/>
              <a:pPr/>
              <a:t>‹#›</a:t>
            </a:fld>
            <a:endParaRPr lang="zh-TW" altLang="en-US"/>
          </a:p>
        </p:txBody>
      </p:sp>
    </p:spTree>
    <p:extLst>
      <p:ext uri="{BB962C8B-B14F-4D97-AF65-F5344CB8AC3E}">
        <p14:creationId xmlns:p14="http://schemas.microsoft.com/office/powerpoint/2010/main" val="1669365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fld id="{6BFA132E-CC03-452C-85B8-F0B126D5DCDA}" type="slidenum">
              <a:rPr lang="zh-TW" altLang="en-US"/>
              <a:pPr/>
              <a:t>‹#›</a:t>
            </a:fld>
            <a:endParaRPr lang="zh-TW" altLang="en-US"/>
          </a:p>
        </p:txBody>
      </p:sp>
    </p:spTree>
    <p:extLst>
      <p:ext uri="{BB962C8B-B14F-4D97-AF65-F5344CB8AC3E}">
        <p14:creationId xmlns:p14="http://schemas.microsoft.com/office/powerpoint/2010/main" val="10469713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fld id="{76D457CA-06E3-4D61-83C8-035760F9D2A4}" type="slidenum">
              <a:rPr lang="zh-TW" altLang="en-US"/>
              <a:pPr/>
              <a:t>‹#›</a:t>
            </a:fld>
            <a:endParaRPr lang="zh-TW" altLang="en-US"/>
          </a:p>
        </p:txBody>
      </p:sp>
    </p:spTree>
    <p:extLst>
      <p:ext uri="{BB962C8B-B14F-4D97-AF65-F5344CB8AC3E}">
        <p14:creationId xmlns:p14="http://schemas.microsoft.com/office/powerpoint/2010/main" val="29114469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914584" y="546163"/>
            <a:ext cx="6017671" cy="2324369"/>
          </a:xfrm>
        </p:spPr>
        <p:txBody>
          <a:bodyPr anchor="b"/>
          <a:lstStyle>
            <a:lvl1pPr algn="l">
              <a:defRPr sz="4000" b="1"/>
            </a:lvl1pPr>
          </a:lstStyle>
          <a:p>
            <a:r>
              <a:rPr lang="zh-TW" altLang="en-US"/>
              <a:t>按一下以編輯母片標題樣式</a:t>
            </a:r>
          </a:p>
        </p:txBody>
      </p:sp>
      <p:sp>
        <p:nvSpPr>
          <p:cNvPr id="3" name="內容版面配置區 2"/>
          <p:cNvSpPr>
            <a:spLocks noGrp="1"/>
          </p:cNvSpPr>
          <p:nvPr>
            <p:ph idx="1"/>
          </p:nvPr>
        </p:nvSpPr>
        <p:spPr>
          <a:xfrm>
            <a:off x="7151341" y="546188"/>
            <a:ext cx="10225275" cy="11707581"/>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914584" y="2870533"/>
            <a:ext cx="6017671" cy="9383212"/>
          </a:xfrm>
        </p:spPr>
        <p:txBody>
          <a:bodyPr/>
          <a:lstStyle>
            <a:lvl1pPr marL="0" indent="0">
              <a:buNone/>
              <a:defRPr sz="2800"/>
            </a:lvl1pPr>
            <a:lvl2pPr marL="913387" indent="0">
              <a:buNone/>
              <a:defRPr sz="2400"/>
            </a:lvl2pPr>
            <a:lvl3pPr marL="1826799" indent="0">
              <a:buNone/>
              <a:defRPr sz="2000"/>
            </a:lvl3pPr>
            <a:lvl4pPr marL="2740186" indent="0">
              <a:buNone/>
              <a:defRPr sz="1800"/>
            </a:lvl4pPr>
            <a:lvl5pPr marL="3653573" indent="0">
              <a:buNone/>
              <a:defRPr sz="1800"/>
            </a:lvl5pPr>
            <a:lvl6pPr marL="4566973" indent="0">
              <a:buNone/>
              <a:defRPr sz="1800"/>
            </a:lvl6pPr>
            <a:lvl7pPr marL="5480370" indent="0">
              <a:buNone/>
              <a:defRPr sz="1800"/>
            </a:lvl7pPr>
            <a:lvl8pPr marL="6393759" indent="0">
              <a:buNone/>
              <a:defRPr sz="1800"/>
            </a:lvl8pPr>
            <a:lvl9pPr marL="7307153" indent="0">
              <a:buNone/>
              <a:defRPr sz="18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367DC499-90E5-49B6-A793-278159256873}" type="slidenum">
              <a:rPr lang="zh-TW" altLang="en-US"/>
              <a:pPr/>
              <a:t>‹#›</a:t>
            </a:fld>
            <a:endParaRPr lang="zh-TW" altLang="en-US"/>
          </a:p>
        </p:txBody>
      </p:sp>
    </p:spTree>
    <p:extLst>
      <p:ext uri="{BB962C8B-B14F-4D97-AF65-F5344CB8AC3E}">
        <p14:creationId xmlns:p14="http://schemas.microsoft.com/office/powerpoint/2010/main" val="41273138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3585198" y="9602312"/>
            <a:ext cx="10974705" cy="1133607"/>
          </a:xfrm>
        </p:spPr>
        <p:txBody>
          <a:bodyPr anchor="b"/>
          <a:lstStyle>
            <a:lvl1pPr algn="l">
              <a:defRPr sz="4000" b="1"/>
            </a:lvl1pPr>
          </a:lstStyle>
          <a:p>
            <a:r>
              <a:rPr lang="zh-TW" altLang="en-US"/>
              <a:t>按一下以編輯母片標題樣式</a:t>
            </a:r>
          </a:p>
        </p:txBody>
      </p:sp>
      <p:sp>
        <p:nvSpPr>
          <p:cNvPr id="3" name="圖片版面配置區 2"/>
          <p:cNvSpPr>
            <a:spLocks noGrp="1"/>
          </p:cNvSpPr>
          <p:nvPr>
            <p:ph type="pic" idx="1"/>
          </p:nvPr>
        </p:nvSpPr>
        <p:spPr>
          <a:xfrm>
            <a:off x="3585198" y="1225692"/>
            <a:ext cx="10974705" cy="8230553"/>
          </a:xfrm>
        </p:spPr>
        <p:txBody>
          <a:bodyPr rtlCol="0">
            <a:normAutofit/>
          </a:bodyPr>
          <a:lstStyle>
            <a:lvl1pPr marL="0" indent="0">
              <a:buNone/>
              <a:defRPr sz="6400"/>
            </a:lvl1pPr>
            <a:lvl2pPr marL="913387" indent="0">
              <a:buNone/>
              <a:defRPr sz="5600"/>
            </a:lvl2pPr>
            <a:lvl3pPr marL="1826799" indent="0">
              <a:buNone/>
              <a:defRPr sz="4800"/>
            </a:lvl3pPr>
            <a:lvl4pPr marL="2740186" indent="0">
              <a:buNone/>
              <a:defRPr sz="4000"/>
            </a:lvl4pPr>
            <a:lvl5pPr marL="3653573" indent="0">
              <a:buNone/>
              <a:defRPr sz="4000"/>
            </a:lvl5pPr>
            <a:lvl6pPr marL="4566973" indent="0">
              <a:buNone/>
              <a:defRPr sz="4000"/>
            </a:lvl6pPr>
            <a:lvl7pPr marL="5480370" indent="0">
              <a:buNone/>
              <a:defRPr sz="4000"/>
            </a:lvl7pPr>
            <a:lvl8pPr marL="6393759" indent="0">
              <a:buNone/>
              <a:defRPr sz="4000"/>
            </a:lvl8pPr>
            <a:lvl9pPr marL="7307153" indent="0">
              <a:buNone/>
              <a:defRPr sz="4000"/>
            </a:lvl9pPr>
          </a:lstStyle>
          <a:p>
            <a:pPr lvl="0"/>
            <a:endParaRPr lang="zh-TW" altLang="en-US" noProof="0"/>
          </a:p>
        </p:txBody>
      </p:sp>
      <p:sp>
        <p:nvSpPr>
          <p:cNvPr id="4" name="文字版面配置區 3"/>
          <p:cNvSpPr>
            <a:spLocks noGrp="1"/>
          </p:cNvSpPr>
          <p:nvPr>
            <p:ph type="body" sz="half" idx="2"/>
          </p:nvPr>
        </p:nvSpPr>
        <p:spPr>
          <a:xfrm>
            <a:off x="3585198" y="10735919"/>
            <a:ext cx="10974705" cy="1609910"/>
          </a:xfrm>
        </p:spPr>
        <p:txBody>
          <a:bodyPr/>
          <a:lstStyle>
            <a:lvl1pPr marL="0" indent="0">
              <a:buNone/>
              <a:defRPr sz="2800"/>
            </a:lvl1pPr>
            <a:lvl2pPr marL="913387" indent="0">
              <a:buNone/>
              <a:defRPr sz="2400"/>
            </a:lvl2pPr>
            <a:lvl3pPr marL="1826799" indent="0">
              <a:buNone/>
              <a:defRPr sz="2000"/>
            </a:lvl3pPr>
            <a:lvl4pPr marL="2740186" indent="0">
              <a:buNone/>
              <a:defRPr sz="1800"/>
            </a:lvl4pPr>
            <a:lvl5pPr marL="3653573" indent="0">
              <a:buNone/>
              <a:defRPr sz="1800"/>
            </a:lvl5pPr>
            <a:lvl6pPr marL="4566973" indent="0">
              <a:buNone/>
              <a:defRPr sz="1800"/>
            </a:lvl6pPr>
            <a:lvl7pPr marL="5480370" indent="0">
              <a:buNone/>
              <a:defRPr sz="1800"/>
            </a:lvl7pPr>
            <a:lvl8pPr marL="6393759" indent="0">
              <a:buNone/>
              <a:defRPr sz="1800"/>
            </a:lvl8pPr>
            <a:lvl9pPr marL="7307153" indent="0">
              <a:buNone/>
              <a:defRPr sz="18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D80C618E-8D82-4086-8F47-6A74C3F3CF18}" type="slidenum">
              <a:rPr lang="zh-TW" altLang="en-US"/>
              <a:pPr/>
              <a:t>‹#›</a:t>
            </a:fld>
            <a:endParaRPr lang="zh-TW" altLang="en-US"/>
          </a:p>
        </p:txBody>
      </p:sp>
    </p:spTree>
    <p:extLst>
      <p:ext uri="{BB962C8B-B14F-4D97-AF65-F5344CB8AC3E}">
        <p14:creationId xmlns:p14="http://schemas.microsoft.com/office/powerpoint/2010/main" val="16555138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A0DA34E0-0DCF-4E92-A91D-9DEF82013E83}" type="slidenum">
              <a:rPr lang="zh-TW" altLang="en-US"/>
              <a:pPr/>
              <a:t>‹#›</a:t>
            </a:fld>
            <a:endParaRPr lang="zh-TW" altLang="en-US"/>
          </a:p>
        </p:txBody>
      </p:sp>
    </p:spTree>
    <p:extLst>
      <p:ext uri="{BB962C8B-B14F-4D97-AF65-F5344CB8AC3E}">
        <p14:creationId xmlns:p14="http://schemas.microsoft.com/office/powerpoint/2010/main" val="13910973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261102" y="549365"/>
            <a:ext cx="4115514" cy="1170440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559" y="549365"/>
            <a:ext cx="12041690" cy="1170440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0B5A1608-0923-413A-AE9D-A2ED1DC69D3B}" type="slidenum">
              <a:rPr lang="zh-TW" altLang="en-US"/>
              <a:pPr/>
              <a:t>‹#›</a:t>
            </a:fld>
            <a:endParaRPr lang="zh-TW" altLang="en-US"/>
          </a:p>
        </p:txBody>
      </p:sp>
    </p:spTree>
    <p:extLst>
      <p:ext uri="{BB962C8B-B14F-4D97-AF65-F5344CB8AC3E}">
        <p14:creationId xmlns:p14="http://schemas.microsoft.com/office/powerpoint/2010/main" val="32322730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標題及物件">
    <p:spTree>
      <p:nvGrpSpPr>
        <p:cNvPr id="1" name=""/>
        <p:cNvGrpSpPr/>
        <p:nvPr/>
      </p:nvGrpSpPr>
      <p:grpSpPr>
        <a:xfrm>
          <a:off x="0" y="0"/>
          <a:ext cx="0" cy="0"/>
          <a:chOff x="0" y="0"/>
          <a:chExt cx="0" cy="0"/>
        </a:xfrm>
      </p:grpSpPr>
      <p:sp>
        <p:nvSpPr>
          <p:cNvPr id="4" name="投影片編號版面配置區 5"/>
          <p:cNvSpPr txBox="1">
            <a:spLocks/>
          </p:cNvSpPr>
          <p:nvPr userDrawn="1"/>
        </p:nvSpPr>
        <p:spPr>
          <a:xfrm>
            <a:off x="13900150" y="952500"/>
            <a:ext cx="4267200" cy="730250"/>
          </a:xfrm>
          <a:prstGeom prst="rect">
            <a:avLst/>
          </a:prstGeom>
        </p:spPr>
        <p:txBody>
          <a:bodyPr lIns="182682" tIns="91329" rIns="182682" bIns="91329" anchor="ctr"/>
          <a:lstStyle>
            <a:lvl1pPr>
              <a:defRPr kumimoji="1" sz="4000">
                <a:solidFill>
                  <a:schemeClr val="tx1"/>
                </a:solidFill>
                <a:latin typeface="Arial" pitchFamily="34" charset="0"/>
                <a:ea typeface="全真粗黑體" pitchFamily="49" charset="-120"/>
              </a:defRPr>
            </a:lvl1pPr>
            <a:lvl2pPr marL="457200">
              <a:defRPr kumimoji="1" sz="4000">
                <a:solidFill>
                  <a:schemeClr val="tx1"/>
                </a:solidFill>
                <a:latin typeface="Arial" pitchFamily="34" charset="0"/>
                <a:ea typeface="全真粗黑體" pitchFamily="49" charset="-120"/>
              </a:defRPr>
            </a:lvl2pPr>
            <a:lvl3pPr marL="914400">
              <a:defRPr kumimoji="1" sz="4000">
                <a:solidFill>
                  <a:schemeClr val="tx1"/>
                </a:solidFill>
                <a:latin typeface="Arial" pitchFamily="34" charset="0"/>
                <a:ea typeface="全真粗黑體" pitchFamily="49" charset="-120"/>
              </a:defRPr>
            </a:lvl3pPr>
            <a:lvl4pPr marL="1371600">
              <a:defRPr kumimoji="1" sz="4000">
                <a:solidFill>
                  <a:schemeClr val="tx1"/>
                </a:solidFill>
                <a:latin typeface="Arial" pitchFamily="34" charset="0"/>
                <a:ea typeface="全真粗黑體" pitchFamily="49" charset="-120"/>
              </a:defRPr>
            </a:lvl4pPr>
            <a:lvl5pPr marL="1828800">
              <a:defRPr kumimoji="1" sz="4000">
                <a:solidFill>
                  <a:schemeClr val="tx1"/>
                </a:solidFill>
                <a:latin typeface="Arial" pitchFamily="34" charset="0"/>
                <a:ea typeface="全真粗黑體" pitchFamily="49" charset="-120"/>
              </a:defRPr>
            </a:lvl5pPr>
            <a:lvl6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pPr algn="r" eaLnBrk="1" hangingPunct="1"/>
            <a:fld id="{EE347DCE-6EC4-446A-8B4D-317BFF156315}" type="slidenum">
              <a:rPr kumimoji="0" lang="zh-TW" altLang="en-US" sz="1200">
                <a:solidFill>
                  <a:srgbClr val="000000"/>
                </a:solidFill>
                <a:latin typeface="Arial Unicode MS" pitchFamily="34" charset="-120"/>
                <a:ea typeface="Arial Unicode MS" pitchFamily="34" charset="-120"/>
                <a:cs typeface="Arial Unicode MS" pitchFamily="34" charset="-120"/>
              </a:rPr>
              <a:pPr algn="r" eaLnBrk="1" hangingPunct="1"/>
              <a:t>‹#›</a:t>
            </a:fld>
            <a:endParaRPr kumimoji="0" lang="zh-TW" altLang="en-US" sz="1200">
              <a:solidFill>
                <a:srgbClr val="000000"/>
              </a:solidFill>
              <a:latin typeface="Arial Unicode MS" pitchFamily="34" charset="-120"/>
              <a:ea typeface="Arial Unicode MS" pitchFamily="34" charset="-120"/>
              <a:cs typeface="Arial Unicode MS" pitchFamily="34" charset="-120"/>
            </a:endParaRPr>
          </a:p>
        </p:txBody>
      </p:sp>
      <p:sp>
        <p:nvSpPr>
          <p:cNvPr id="3" name="內容版面配置區 2"/>
          <p:cNvSpPr>
            <a:spLocks noGrp="1"/>
          </p:cNvSpPr>
          <p:nvPr>
            <p:ph idx="1"/>
          </p:nvPr>
        </p:nvSpPr>
        <p:spPr>
          <a:xfrm>
            <a:off x="914559" y="3200804"/>
            <a:ext cx="16462058" cy="9052974"/>
          </a:xfrm>
          <a:prstGeom prst="rect">
            <a:avLst/>
          </a:prstGeo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388888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標題及物件">
    <p:spTree>
      <p:nvGrpSpPr>
        <p:cNvPr id="1" name=""/>
        <p:cNvGrpSpPr/>
        <p:nvPr/>
      </p:nvGrpSpPr>
      <p:grpSpPr>
        <a:xfrm>
          <a:off x="0" y="0"/>
          <a:ext cx="0" cy="0"/>
          <a:chOff x="0" y="0"/>
          <a:chExt cx="0" cy="0"/>
        </a:xfrm>
      </p:grpSpPr>
      <p:sp>
        <p:nvSpPr>
          <p:cNvPr id="4" name="投影片編號版面配置區 5"/>
          <p:cNvSpPr txBox="1">
            <a:spLocks/>
          </p:cNvSpPr>
          <p:nvPr userDrawn="1"/>
        </p:nvSpPr>
        <p:spPr>
          <a:xfrm>
            <a:off x="13900150" y="952500"/>
            <a:ext cx="4267200" cy="730250"/>
          </a:xfrm>
          <a:prstGeom prst="rect">
            <a:avLst/>
          </a:prstGeom>
        </p:spPr>
        <p:txBody>
          <a:bodyPr lIns="182682" tIns="91329" rIns="182682" bIns="91329" anchor="ctr"/>
          <a:lstStyle>
            <a:lvl1pPr>
              <a:defRPr kumimoji="1" sz="4000">
                <a:solidFill>
                  <a:schemeClr val="tx1"/>
                </a:solidFill>
                <a:latin typeface="Arial" pitchFamily="34" charset="0"/>
                <a:ea typeface="全真粗黑體" pitchFamily="49" charset="-120"/>
              </a:defRPr>
            </a:lvl1pPr>
            <a:lvl2pPr marL="457200">
              <a:defRPr kumimoji="1" sz="4000">
                <a:solidFill>
                  <a:schemeClr val="tx1"/>
                </a:solidFill>
                <a:latin typeface="Arial" pitchFamily="34" charset="0"/>
                <a:ea typeface="全真粗黑體" pitchFamily="49" charset="-120"/>
              </a:defRPr>
            </a:lvl2pPr>
            <a:lvl3pPr marL="914400">
              <a:defRPr kumimoji="1" sz="4000">
                <a:solidFill>
                  <a:schemeClr val="tx1"/>
                </a:solidFill>
                <a:latin typeface="Arial" pitchFamily="34" charset="0"/>
                <a:ea typeface="全真粗黑體" pitchFamily="49" charset="-120"/>
              </a:defRPr>
            </a:lvl3pPr>
            <a:lvl4pPr marL="1371600">
              <a:defRPr kumimoji="1" sz="4000">
                <a:solidFill>
                  <a:schemeClr val="tx1"/>
                </a:solidFill>
                <a:latin typeface="Arial" pitchFamily="34" charset="0"/>
                <a:ea typeface="全真粗黑體" pitchFamily="49" charset="-120"/>
              </a:defRPr>
            </a:lvl4pPr>
            <a:lvl5pPr marL="1828800">
              <a:defRPr kumimoji="1" sz="4000">
                <a:solidFill>
                  <a:schemeClr val="tx1"/>
                </a:solidFill>
                <a:latin typeface="Arial" pitchFamily="34" charset="0"/>
                <a:ea typeface="全真粗黑體" pitchFamily="49" charset="-120"/>
              </a:defRPr>
            </a:lvl5pPr>
            <a:lvl6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pPr algn="r" eaLnBrk="1" hangingPunct="1"/>
            <a:fld id="{77D6C16E-D335-47BB-A480-961D6809CF05}" type="slidenum">
              <a:rPr kumimoji="0" lang="zh-TW" altLang="en-US" sz="1200">
                <a:solidFill>
                  <a:srgbClr val="000000"/>
                </a:solidFill>
                <a:latin typeface="Arial Unicode MS" pitchFamily="34" charset="-120"/>
                <a:ea typeface="Arial Unicode MS" pitchFamily="34" charset="-120"/>
                <a:cs typeface="Arial Unicode MS" pitchFamily="34" charset="-120"/>
              </a:rPr>
              <a:pPr algn="r" eaLnBrk="1" hangingPunct="1"/>
              <a:t>‹#›</a:t>
            </a:fld>
            <a:endParaRPr kumimoji="0" lang="zh-TW" altLang="en-US" sz="1200">
              <a:solidFill>
                <a:srgbClr val="000000"/>
              </a:solidFill>
              <a:latin typeface="Arial Unicode MS" pitchFamily="34" charset="-120"/>
              <a:ea typeface="Arial Unicode MS" pitchFamily="34" charset="-120"/>
              <a:cs typeface="Arial Unicode MS" pitchFamily="34" charset="-120"/>
            </a:endParaRPr>
          </a:p>
        </p:txBody>
      </p:sp>
      <p:sp>
        <p:nvSpPr>
          <p:cNvPr id="3" name="內容版面配置區 2"/>
          <p:cNvSpPr>
            <a:spLocks noGrp="1"/>
          </p:cNvSpPr>
          <p:nvPr>
            <p:ph idx="1"/>
          </p:nvPr>
        </p:nvSpPr>
        <p:spPr>
          <a:xfrm>
            <a:off x="914559" y="3200796"/>
            <a:ext cx="16462058" cy="9052974"/>
          </a:xfrm>
          <a:prstGeom prst="rect">
            <a:avLst/>
          </a:prstGeo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2941900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自訂版面配置">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Tree>
    <p:extLst>
      <p:ext uri="{BB962C8B-B14F-4D97-AF65-F5344CB8AC3E}">
        <p14:creationId xmlns:p14="http://schemas.microsoft.com/office/powerpoint/2010/main" val="38799925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文字版面配置區 1026"/>
          <p:cNvSpPr>
            <a:spLocks noGrp="1"/>
          </p:cNvSpPr>
          <p:nvPr>
            <p:ph type="body" idx="1"/>
          </p:nvPr>
        </p:nvSpPr>
        <p:spPr>
          <a:xfrm>
            <a:off x="914559" y="3200808"/>
            <a:ext cx="16462058" cy="9062499"/>
          </a:xfrm>
          <a:prstGeom prst="rect">
            <a:avLst/>
          </a:prstGeom>
          <a:noFill/>
          <a:ln>
            <a:noFill/>
          </a:ln>
        </p:spPr>
        <p:txBody>
          <a:bodyPr/>
          <a:lstStyle/>
          <a:p>
            <a:pPr lvl="0"/>
            <a:r>
              <a:rPr lang="en-US" altLang="en-US" dirty="0"/>
              <a:t>按一下以編輯母片</a:t>
            </a:r>
          </a:p>
          <a:p>
            <a:pPr lvl="1"/>
            <a:r>
              <a:rPr lang="en-US" altLang="en-US" dirty="0"/>
              <a:t>第二層</a:t>
            </a:r>
          </a:p>
          <a:p>
            <a:pPr lvl="2"/>
            <a:r>
              <a:rPr lang="en-US" altLang="en-US" dirty="0"/>
              <a:t>第三層</a:t>
            </a:r>
          </a:p>
          <a:p>
            <a:pPr lvl="3"/>
            <a:r>
              <a:rPr lang="en-US" altLang="en-US" dirty="0"/>
              <a:t>第四層</a:t>
            </a:r>
          </a:p>
          <a:p>
            <a:pPr lvl="4"/>
            <a:r>
              <a:rPr lang="en-US" altLang="en-US" dirty="0"/>
              <a:t>第五層</a:t>
            </a:r>
          </a:p>
        </p:txBody>
      </p:sp>
      <p:sp>
        <p:nvSpPr>
          <p:cNvPr id="1031" name="標題 1030"/>
          <p:cNvSpPr>
            <a:spLocks noGrp="1"/>
          </p:cNvSpPr>
          <p:nvPr>
            <p:ph type="title"/>
          </p:nvPr>
        </p:nvSpPr>
        <p:spPr>
          <a:xfrm>
            <a:off x="914559" y="549339"/>
            <a:ext cx="16462058" cy="2286265"/>
          </a:xfrm>
          <a:prstGeom prst="rect">
            <a:avLst/>
          </a:prstGeom>
          <a:noFill/>
          <a:ln>
            <a:noFill/>
          </a:ln>
        </p:spPr>
        <p:txBody>
          <a:bodyPr/>
          <a:lstStyle/>
          <a:p>
            <a:pPr lvl="0"/>
            <a:endParaRPr lang="en-US" altLang="en-US" dirty="0"/>
          </a:p>
        </p:txBody>
      </p:sp>
      <p:sp>
        <p:nvSpPr>
          <p:cNvPr id="4" name="日期版面配置區 9"/>
          <p:cNvSpPr>
            <a:spLocks noGrp="1"/>
          </p:cNvSpPr>
          <p:nvPr>
            <p:ph type="dt" sz="half" idx="10"/>
          </p:nvPr>
        </p:nvSpPr>
        <p:spPr/>
        <p:txBody>
          <a:bodyPr/>
          <a:lstStyle>
            <a:lvl1pPr>
              <a:defRPr kumimoji="1" b="0"/>
            </a:lvl1pPr>
          </a:lstStyle>
          <a:p>
            <a:pPr>
              <a:defRPr/>
            </a:pPr>
            <a:endParaRPr lang="en-US" altLang="en-US"/>
          </a:p>
        </p:txBody>
      </p:sp>
      <p:sp>
        <p:nvSpPr>
          <p:cNvPr id="5" name="頁尾版面配置區 21"/>
          <p:cNvSpPr>
            <a:spLocks noGrp="1"/>
          </p:cNvSpPr>
          <p:nvPr>
            <p:ph type="ftr" sz="quarter" idx="11"/>
          </p:nvPr>
        </p:nvSpPr>
        <p:spPr/>
        <p:txBody>
          <a:bodyPr/>
          <a:lstStyle>
            <a:lvl1pPr>
              <a:defRPr kumimoji="1" b="0"/>
            </a:lvl1pPr>
          </a:lstStyle>
          <a:p>
            <a:pPr>
              <a:defRPr/>
            </a:pPr>
            <a:endParaRPr lang="en-US" altLang="en-US"/>
          </a:p>
        </p:txBody>
      </p:sp>
      <p:sp>
        <p:nvSpPr>
          <p:cNvPr id="6" name="投影片編號版面配置區 17"/>
          <p:cNvSpPr>
            <a:spLocks noGrp="1"/>
          </p:cNvSpPr>
          <p:nvPr>
            <p:ph type="sldNum" sz="quarter" idx="12"/>
          </p:nvPr>
        </p:nvSpPr>
        <p:spPr/>
        <p:txBody>
          <a:bodyPr/>
          <a:lstStyle>
            <a:lvl1pPr>
              <a:defRPr kumimoji="1">
                <a:ea typeface="全真粗黑體" pitchFamily="49" charset="-120"/>
              </a:defRPr>
            </a:lvl1pPr>
          </a:lstStyle>
          <a:p>
            <a:fld id="{4DEEDC22-15A1-4FB1-96C4-C50B066BA12A}" type="slidenum">
              <a:rPr lang="en-US" altLang="en-US"/>
              <a:pPr/>
              <a:t>‹#›</a:t>
            </a:fld>
            <a:endParaRPr lang="en-US" altLang="en-US"/>
          </a:p>
        </p:txBody>
      </p:sp>
    </p:spTree>
    <p:extLst>
      <p:ext uri="{BB962C8B-B14F-4D97-AF65-F5344CB8AC3E}">
        <p14:creationId xmlns:p14="http://schemas.microsoft.com/office/powerpoint/2010/main" val="33721871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標題及物件">
    <p:spTree>
      <p:nvGrpSpPr>
        <p:cNvPr id="1" name=""/>
        <p:cNvGrpSpPr/>
        <p:nvPr/>
      </p:nvGrpSpPr>
      <p:grpSpPr>
        <a:xfrm>
          <a:off x="0" y="0"/>
          <a:ext cx="0" cy="0"/>
          <a:chOff x="0" y="0"/>
          <a:chExt cx="0" cy="0"/>
        </a:xfrm>
      </p:grpSpPr>
      <p:sp>
        <p:nvSpPr>
          <p:cNvPr id="3" name="橢圓 4"/>
          <p:cNvSpPr/>
          <p:nvPr userDrawn="1"/>
        </p:nvSpPr>
        <p:spPr>
          <a:xfrm>
            <a:off x="17230725" y="222250"/>
            <a:ext cx="720725" cy="720725"/>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endParaRPr lang="zh-TW" altLang="en-US" sz="1800">
              <a:solidFill>
                <a:prstClr val="white"/>
              </a:solidFill>
            </a:endParaRPr>
          </a:p>
        </p:txBody>
      </p:sp>
      <p:cxnSp>
        <p:nvCxnSpPr>
          <p:cNvPr id="4" name="直線接點 3"/>
          <p:cNvCxnSpPr/>
          <p:nvPr userDrawn="1"/>
        </p:nvCxnSpPr>
        <p:spPr>
          <a:xfrm>
            <a:off x="215900" y="1816100"/>
            <a:ext cx="15843250" cy="0"/>
          </a:xfrm>
          <a:prstGeom prst="line">
            <a:avLst/>
          </a:prstGeom>
          <a:ln/>
        </p:spPr>
        <p:style>
          <a:lnRef idx="3">
            <a:schemeClr val="accent1"/>
          </a:lnRef>
          <a:fillRef idx="0">
            <a:schemeClr val="accent1"/>
          </a:fillRef>
          <a:effectRef idx="2">
            <a:schemeClr val="accent1"/>
          </a:effectRef>
          <a:fontRef idx="minor">
            <a:schemeClr val="tx1"/>
          </a:fontRef>
        </p:style>
      </p:cxnSp>
      <p:sp>
        <p:nvSpPr>
          <p:cNvPr id="2" name="標題 1"/>
          <p:cNvSpPr>
            <a:spLocks noGrp="1"/>
          </p:cNvSpPr>
          <p:nvPr>
            <p:ph type="title"/>
          </p:nvPr>
        </p:nvSpPr>
        <p:spPr>
          <a:xfrm>
            <a:off x="503127" y="261274"/>
            <a:ext cx="16996838" cy="1844442"/>
          </a:xfrm>
        </p:spPr>
        <p:txBody>
          <a:bodyPr/>
          <a:lstStyle>
            <a:lvl1pPr>
              <a:defRPr sz="8800" b="1">
                <a:solidFill>
                  <a:srgbClr val="002060"/>
                </a:solidFill>
                <a:latin typeface="微軟正黑體" panose="020B0604030504040204" pitchFamily="34" charset="-120"/>
                <a:ea typeface="微軟正黑體" panose="020B0604030504040204" pitchFamily="34" charset="-120"/>
              </a:defRPr>
            </a:lvl1pPr>
          </a:lstStyle>
          <a:p>
            <a:r>
              <a:rPr lang="zh-TW" altLang="en-US" dirty="0"/>
              <a:t>按一下以編輯母片標題樣式</a:t>
            </a:r>
            <a:endParaRPr lang="en-US" dirty="0"/>
          </a:p>
        </p:txBody>
      </p:sp>
      <p:sp>
        <p:nvSpPr>
          <p:cNvPr id="5" name="投影片編號版面配置區 8"/>
          <p:cNvSpPr>
            <a:spLocks noGrp="1"/>
          </p:cNvSpPr>
          <p:nvPr>
            <p:ph type="sldNum" sz="quarter" idx="10"/>
          </p:nvPr>
        </p:nvSpPr>
        <p:spPr>
          <a:xfrm>
            <a:off x="17002125" y="53975"/>
            <a:ext cx="1219200" cy="1044575"/>
          </a:xfrm>
        </p:spPr>
        <p:txBody>
          <a:bodyPr/>
          <a:lstStyle>
            <a:lvl1pPr>
              <a:defRPr>
                <a:solidFill>
                  <a:srgbClr val="FFFFFF"/>
                </a:solidFill>
              </a:defRPr>
            </a:lvl1pPr>
          </a:lstStyle>
          <a:p>
            <a:fld id="{A92DCDE2-1D90-46E8-A1B1-7162D443DA2F}" type="slidenum">
              <a:rPr lang="zh-TW" altLang="en-US"/>
              <a:pPr/>
              <a:t>‹#›</a:t>
            </a:fld>
            <a:endParaRPr lang="zh-TW" altLang="en-US"/>
          </a:p>
        </p:txBody>
      </p:sp>
    </p:spTree>
    <p:extLst>
      <p:ext uri="{BB962C8B-B14F-4D97-AF65-F5344CB8AC3E}">
        <p14:creationId xmlns:p14="http://schemas.microsoft.com/office/powerpoint/2010/main" val="34850931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371838" y="4261361"/>
            <a:ext cx="15547499" cy="2940390"/>
          </a:xfrm>
        </p:spPr>
        <p:txBody>
          <a:bodyPr/>
          <a:lstStyle/>
          <a:p>
            <a:r>
              <a:rPr lang="zh-TW" altLang="en-US"/>
              <a:t>按一下以編輯母片標題樣式</a:t>
            </a:r>
          </a:p>
        </p:txBody>
      </p:sp>
      <p:sp>
        <p:nvSpPr>
          <p:cNvPr id="3" name="副標題 2"/>
          <p:cNvSpPr>
            <a:spLocks noGrp="1"/>
          </p:cNvSpPr>
          <p:nvPr>
            <p:ph type="subTitle" idx="1"/>
          </p:nvPr>
        </p:nvSpPr>
        <p:spPr>
          <a:xfrm>
            <a:off x="2743676" y="7773300"/>
            <a:ext cx="12803823" cy="3505606"/>
          </a:xfrm>
        </p:spPr>
        <p:txBody>
          <a:bodyPr/>
          <a:lstStyle>
            <a:lvl1pPr marL="0" indent="0" algn="ctr">
              <a:buNone/>
              <a:defRPr>
                <a:solidFill>
                  <a:schemeClr val="tx1">
                    <a:tint val="75000"/>
                  </a:schemeClr>
                </a:solidFill>
              </a:defRPr>
            </a:lvl1pPr>
            <a:lvl2pPr marL="913755" indent="0" algn="ctr">
              <a:buNone/>
              <a:defRPr>
                <a:solidFill>
                  <a:schemeClr val="tx1">
                    <a:tint val="75000"/>
                  </a:schemeClr>
                </a:solidFill>
              </a:defRPr>
            </a:lvl2pPr>
            <a:lvl3pPr marL="1827527" indent="0" algn="ctr">
              <a:buNone/>
              <a:defRPr>
                <a:solidFill>
                  <a:schemeClr val="tx1">
                    <a:tint val="75000"/>
                  </a:schemeClr>
                </a:solidFill>
              </a:defRPr>
            </a:lvl3pPr>
            <a:lvl4pPr marL="2741282" indent="0" algn="ctr">
              <a:buNone/>
              <a:defRPr>
                <a:solidFill>
                  <a:schemeClr val="tx1">
                    <a:tint val="75000"/>
                  </a:schemeClr>
                </a:solidFill>
              </a:defRPr>
            </a:lvl4pPr>
            <a:lvl5pPr marL="3655037" indent="0" algn="ctr">
              <a:buNone/>
              <a:defRPr>
                <a:solidFill>
                  <a:schemeClr val="tx1">
                    <a:tint val="75000"/>
                  </a:schemeClr>
                </a:solidFill>
              </a:defRPr>
            </a:lvl5pPr>
            <a:lvl6pPr marL="4568797" indent="0" algn="ctr">
              <a:buNone/>
              <a:defRPr>
                <a:solidFill>
                  <a:schemeClr val="tx1">
                    <a:tint val="75000"/>
                  </a:schemeClr>
                </a:solidFill>
              </a:defRPr>
            </a:lvl6pPr>
            <a:lvl7pPr marL="5482562" indent="0" algn="ctr">
              <a:buNone/>
              <a:defRPr>
                <a:solidFill>
                  <a:schemeClr val="tx1">
                    <a:tint val="75000"/>
                  </a:schemeClr>
                </a:solidFill>
              </a:defRPr>
            </a:lvl7pPr>
            <a:lvl8pPr marL="6396320" indent="0" algn="ctr">
              <a:buNone/>
              <a:defRPr>
                <a:solidFill>
                  <a:schemeClr val="tx1">
                    <a:tint val="75000"/>
                  </a:schemeClr>
                </a:solidFill>
              </a:defRPr>
            </a:lvl8pPr>
            <a:lvl9pPr marL="7310075"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71DEBE82-2150-42A5-A5B3-65F8EB5EC446}" type="slidenum">
              <a:rPr lang="zh-TW" altLang="en-US"/>
              <a:pPr/>
              <a:t>‹#›</a:t>
            </a:fld>
            <a:endParaRPr lang="zh-TW" altLang="en-US"/>
          </a:p>
        </p:txBody>
      </p:sp>
    </p:spTree>
    <p:extLst>
      <p:ext uri="{BB962C8B-B14F-4D97-AF65-F5344CB8AC3E}">
        <p14:creationId xmlns:p14="http://schemas.microsoft.com/office/powerpoint/2010/main" val="6910943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0E0CA420-F08F-4284-BB71-1644D085A870}" type="slidenum">
              <a:rPr lang="zh-TW" altLang="en-US"/>
              <a:pPr/>
              <a:t>‹#›</a:t>
            </a:fld>
            <a:endParaRPr lang="zh-TW" altLang="en-US"/>
          </a:p>
        </p:txBody>
      </p:sp>
    </p:spTree>
    <p:extLst>
      <p:ext uri="{BB962C8B-B14F-4D97-AF65-F5344CB8AC3E}">
        <p14:creationId xmlns:p14="http://schemas.microsoft.com/office/powerpoint/2010/main" val="40821451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444877" y="8814838"/>
            <a:ext cx="15547499" cy="2724465"/>
          </a:xfrm>
        </p:spPr>
        <p:txBody>
          <a:bodyPr anchor="t"/>
          <a:lstStyle>
            <a:lvl1pPr algn="l">
              <a:defRPr sz="8000" b="1" cap="all"/>
            </a:lvl1pPr>
          </a:lstStyle>
          <a:p>
            <a:r>
              <a:rPr lang="zh-TW" altLang="en-US"/>
              <a:t>按一下以編輯母片標題樣式</a:t>
            </a:r>
          </a:p>
        </p:txBody>
      </p:sp>
      <p:sp>
        <p:nvSpPr>
          <p:cNvPr id="3" name="文字版面配置區 2"/>
          <p:cNvSpPr>
            <a:spLocks noGrp="1"/>
          </p:cNvSpPr>
          <p:nvPr>
            <p:ph type="body" idx="1"/>
          </p:nvPr>
        </p:nvSpPr>
        <p:spPr>
          <a:xfrm>
            <a:off x="1444877" y="5814116"/>
            <a:ext cx="15547499" cy="3000721"/>
          </a:xfrm>
        </p:spPr>
        <p:txBody>
          <a:bodyPr anchor="b"/>
          <a:lstStyle>
            <a:lvl1pPr marL="0" indent="0">
              <a:buNone/>
              <a:defRPr sz="4000">
                <a:solidFill>
                  <a:schemeClr val="tx1">
                    <a:tint val="75000"/>
                  </a:schemeClr>
                </a:solidFill>
              </a:defRPr>
            </a:lvl1pPr>
            <a:lvl2pPr marL="913755" indent="0">
              <a:buNone/>
              <a:defRPr sz="3600">
                <a:solidFill>
                  <a:schemeClr val="tx1">
                    <a:tint val="75000"/>
                  </a:schemeClr>
                </a:solidFill>
              </a:defRPr>
            </a:lvl2pPr>
            <a:lvl3pPr marL="1827527" indent="0">
              <a:buNone/>
              <a:defRPr sz="3200">
                <a:solidFill>
                  <a:schemeClr val="tx1">
                    <a:tint val="75000"/>
                  </a:schemeClr>
                </a:solidFill>
              </a:defRPr>
            </a:lvl3pPr>
            <a:lvl4pPr marL="2741282" indent="0">
              <a:buNone/>
              <a:defRPr sz="2800">
                <a:solidFill>
                  <a:schemeClr val="tx1">
                    <a:tint val="75000"/>
                  </a:schemeClr>
                </a:solidFill>
              </a:defRPr>
            </a:lvl4pPr>
            <a:lvl5pPr marL="3655037" indent="0">
              <a:buNone/>
              <a:defRPr sz="2800">
                <a:solidFill>
                  <a:schemeClr val="tx1">
                    <a:tint val="75000"/>
                  </a:schemeClr>
                </a:solidFill>
              </a:defRPr>
            </a:lvl5pPr>
            <a:lvl6pPr marL="4568797" indent="0">
              <a:buNone/>
              <a:defRPr sz="2800">
                <a:solidFill>
                  <a:schemeClr val="tx1">
                    <a:tint val="75000"/>
                  </a:schemeClr>
                </a:solidFill>
              </a:defRPr>
            </a:lvl6pPr>
            <a:lvl7pPr marL="5482562" indent="0">
              <a:buNone/>
              <a:defRPr sz="2800">
                <a:solidFill>
                  <a:schemeClr val="tx1">
                    <a:tint val="75000"/>
                  </a:schemeClr>
                </a:solidFill>
              </a:defRPr>
            </a:lvl7pPr>
            <a:lvl8pPr marL="6396320" indent="0">
              <a:buNone/>
              <a:defRPr sz="2800">
                <a:solidFill>
                  <a:schemeClr val="tx1">
                    <a:tint val="75000"/>
                  </a:schemeClr>
                </a:solidFill>
              </a:defRPr>
            </a:lvl8pPr>
            <a:lvl9pPr marL="7310075" indent="0">
              <a:buNone/>
              <a:defRPr sz="28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897033EB-369A-4117-9107-CC73EABA7423}" type="slidenum">
              <a:rPr lang="zh-TW" altLang="en-US"/>
              <a:pPr/>
              <a:t>‹#›</a:t>
            </a:fld>
            <a:endParaRPr lang="zh-TW" altLang="en-US"/>
          </a:p>
        </p:txBody>
      </p:sp>
    </p:spTree>
    <p:extLst>
      <p:ext uri="{BB962C8B-B14F-4D97-AF65-F5344CB8AC3E}">
        <p14:creationId xmlns:p14="http://schemas.microsoft.com/office/powerpoint/2010/main" val="354257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914559" y="3200788"/>
            <a:ext cx="8078602" cy="905297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98014" y="3200788"/>
            <a:ext cx="8078602" cy="905297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FD8624B6-C0A2-4293-AB4B-DB2F1360F5EC}" type="slidenum">
              <a:rPr lang="zh-TW" altLang="en-US"/>
              <a:pPr/>
              <a:t>‹#›</a:t>
            </a:fld>
            <a:endParaRPr lang="zh-TW" altLang="en-US"/>
          </a:p>
        </p:txBody>
      </p:sp>
    </p:spTree>
    <p:extLst>
      <p:ext uri="{BB962C8B-B14F-4D97-AF65-F5344CB8AC3E}">
        <p14:creationId xmlns:p14="http://schemas.microsoft.com/office/powerpoint/2010/main" val="13570544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914559" y="3070582"/>
            <a:ext cx="8081779" cy="1279672"/>
          </a:xfrm>
        </p:spPr>
        <p:txBody>
          <a:bodyPr anchor="b"/>
          <a:lstStyle>
            <a:lvl1pPr marL="0" indent="0">
              <a:buNone/>
              <a:defRPr sz="4800" b="1"/>
            </a:lvl1pPr>
            <a:lvl2pPr marL="913755" indent="0">
              <a:buNone/>
              <a:defRPr sz="4000" b="1"/>
            </a:lvl2pPr>
            <a:lvl3pPr marL="1827527" indent="0">
              <a:buNone/>
              <a:defRPr sz="3600" b="1"/>
            </a:lvl3pPr>
            <a:lvl4pPr marL="2741282" indent="0">
              <a:buNone/>
              <a:defRPr sz="3200" b="1"/>
            </a:lvl4pPr>
            <a:lvl5pPr marL="3655037" indent="0">
              <a:buNone/>
              <a:defRPr sz="3200" b="1"/>
            </a:lvl5pPr>
            <a:lvl6pPr marL="4568797" indent="0">
              <a:buNone/>
              <a:defRPr sz="3200" b="1"/>
            </a:lvl6pPr>
            <a:lvl7pPr marL="5482562" indent="0">
              <a:buNone/>
              <a:defRPr sz="3200" b="1"/>
            </a:lvl7pPr>
            <a:lvl8pPr marL="6396320" indent="0">
              <a:buNone/>
              <a:defRPr sz="3200" b="1"/>
            </a:lvl8pPr>
            <a:lvl9pPr marL="7310075" indent="0">
              <a:buNone/>
              <a:defRPr sz="3200" b="1"/>
            </a:lvl9pPr>
          </a:lstStyle>
          <a:p>
            <a:pPr lvl="0"/>
            <a:r>
              <a:rPr lang="zh-TW" altLang="en-US"/>
              <a:t>按一下以編輯母片文字樣式</a:t>
            </a:r>
          </a:p>
        </p:txBody>
      </p:sp>
      <p:sp>
        <p:nvSpPr>
          <p:cNvPr id="4" name="內容版面配置區 3"/>
          <p:cNvSpPr>
            <a:spLocks noGrp="1"/>
          </p:cNvSpPr>
          <p:nvPr>
            <p:ph sz="half" idx="2"/>
          </p:nvPr>
        </p:nvSpPr>
        <p:spPr>
          <a:xfrm>
            <a:off x="914559" y="4350254"/>
            <a:ext cx="8081779" cy="7903491"/>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91680" y="3070582"/>
            <a:ext cx="8084953" cy="1279672"/>
          </a:xfrm>
        </p:spPr>
        <p:txBody>
          <a:bodyPr anchor="b"/>
          <a:lstStyle>
            <a:lvl1pPr marL="0" indent="0">
              <a:buNone/>
              <a:defRPr sz="4800" b="1"/>
            </a:lvl1pPr>
            <a:lvl2pPr marL="913755" indent="0">
              <a:buNone/>
              <a:defRPr sz="4000" b="1"/>
            </a:lvl2pPr>
            <a:lvl3pPr marL="1827527" indent="0">
              <a:buNone/>
              <a:defRPr sz="3600" b="1"/>
            </a:lvl3pPr>
            <a:lvl4pPr marL="2741282" indent="0">
              <a:buNone/>
              <a:defRPr sz="3200" b="1"/>
            </a:lvl4pPr>
            <a:lvl5pPr marL="3655037" indent="0">
              <a:buNone/>
              <a:defRPr sz="3200" b="1"/>
            </a:lvl5pPr>
            <a:lvl6pPr marL="4568797" indent="0">
              <a:buNone/>
              <a:defRPr sz="3200" b="1"/>
            </a:lvl6pPr>
            <a:lvl7pPr marL="5482562" indent="0">
              <a:buNone/>
              <a:defRPr sz="3200" b="1"/>
            </a:lvl7pPr>
            <a:lvl8pPr marL="6396320" indent="0">
              <a:buNone/>
              <a:defRPr sz="3200" b="1"/>
            </a:lvl8pPr>
            <a:lvl9pPr marL="7310075" indent="0">
              <a:buNone/>
              <a:defRPr sz="3200" b="1"/>
            </a:lvl9pPr>
          </a:lstStyle>
          <a:p>
            <a:pPr lvl="0"/>
            <a:r>
              <a:rPr lang="zh-TW" altLang="en-US"/>
              <a:t>按一下以編輯母片文字樣式</a:t>
            </a:r>
          </a:p>
        </p:txBody>
      </p:sp>
      <p:sp>
        <p:nvSpPr>
          <p:cNvPr id="6" name="內容版面配置區 5"/>
          <p:cNvSpPr>
            <a:spLocks noGrp="1"/>
          </p:cNvSpPr>
          <p:nvPr>
            <p:ph sz="quarter" idx="4"/>
          </p:nvPr>
        </p:nvSpPr>
        <p:spPr>
          <a:xfrm>
            <a:off x="9291680" y="4350254"/>
            <a:ext cx="8084953" cy="7903491"/>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fld id="{62F039C2-40A4-4F08-A6E1-54BCCC75E564}" type="slidenum">
              <a:rPr lang="zh-TW" altLang="en-US"/>
              <a:pPr/>
              <a:t>‹#›</a:t>
            </a:fld>
            <a:endParaRPr lang="zh-TW" altLang="en-US"/>
          </a:p>
        </p:txBody>
      </p:sp>
    </p:spTree>
    <p:extLst>
      <p:ext uri="{BB962C8B-B14F-4D97-AF65-F5344CB8AC3E}">
        <p14:creationId xmlns:p14="http://schemas.microsoft.com/office/powerpoint/2010/main" val="30464823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fld id="{D0971395-1A9A-4E72-B5E6-924A8237E74F}" type="slidenum">
              <a:rPr lang="zh-TW" altLang="en-US"/>
              <a:pPr/>
              <a:t>‹#›</a:t>
            </a:fld>
            <a:endParaRPr lang="zh-TW" altLang="en-US"/>
          </a:p>
        </p:txBody>
      </p:sp>
    </p:spTree>
    <p:extLst>
      <p:ext uri="{BB962C8B-B14F-4D97-AF65-F5344CB8AC3E}">
        <p14:creationId xmlns:p14="http://schemas.microsoft.com/office/powerpoint/2010/main" val="14101327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fld id="{3F3006C5-06D4-4807-9E03-A2F8EF214E71}" type="slidenum">
              <a:rPr lang="zh-TW" altLang="en-US"/>
              <a:pPr/>
              <a:t>‹#›</a:t>
            </a:fld>
            <a:endParaRPr lang="zh-TW" altLang="en-US"/>
          </a:p>
        </p:txBody>
      </p:sp>
    </p:spTree>
    <p:extLst>
      <p:ext uri="{BB962C8B-B14F-4D97-AF65-F5344CB8AC3E}">
        <p14:creationId xmlns:p14="http://schemas.microsoft.com/office/powerpoint/2010/main" val="8804468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914576" y="546163"/>
            <a:ext cx="6017671" cy="2324369"/>
          </a:xfrm>
        </p:spPr>
        <p:txBody>
          <a:bodyPr anchor="b"/>
          <a:lstStyle>
            <a:lvl1pPr algn="l">
              <a:defRPr sz="4000" b="1"/>
            </a:lvl1pPr>
          </a:lstStyle>
          <a:p>
            <a:r>
              <a:rPr lang="zh-TW" altLang="en-US"/>
              <a:t>按一下以編輯母片標題樣式</a:t>
            </a:r>
          </a:p>
        </p:txBody>
      </p:sp>
      <p:sp>
        <p:nvSpPr>
          <p:cNvPr id="3" name="內容版面配置區 2"/>
          <p:cNvSpPr>
            <a:spLocks noGrp="1"/>
          </p:cNvSpPr>
          <p:nvPr>
            <p:ph idx="1"/>
          </p:nvPr>
        </p:nvSpPr>
        <p:spPr>
          <a:xfrm>
            <a:off x="7151341" y="546180"/>
            <a:ext cx="10225275" cy="11707581"/>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914576" y="2870533"/>
            <a:ext cx="6017671" cy="9383212"/>
          </a:xfrm>
        </p:spPr>
        <p:txBody>
          <a:bodyPr/>
          <a:lstStyle>
            <a:lvl1pPr marL="0" indent="0">
              <a:buNone/>
              <a:defRPr sz="2800"/>
            </a:lvl1pPr>
            <a:lvl2pPr marL="913755" indent="0">
              <a:buNone/>
              <a:defRPr sz="2400"/>
            </a:lvl2pPr>
            <a:lvl3pPr marL="1827527" indent="0">
              <a:buNone/>
              <a:defRPr sz="2000"/>
            </a:lvl3pPr>
            <a:lvl4pPr marL="2741282" indent="0">
              <a:buNone/>
              <a:defRPr sz="1800"/>
            </a:lvl4pPr>
            <a:lvl5pPr marL="3655037" indent="0">
              <a:buNone/>
              <a:defRPr sz="1800"/>
            </a:lvl5pPr>
            <a:lvl6pPr marL="4568797" indent="0">
              <a:buNone/>
              <a:defRPr sz="1800"/>
            </a:lvl6pPr>
            <a:lvl7pPr marL="5482562" indent="0">
              <a:buNone/>
              <a:defRPr sz="1800"/>
            </a:lvl7pPr>
            <a:lvl8pPr marL="6396320" indent="0">
              <a:buNone/>
              <a:defRPr sz="1800"/>
            </a:lvl8pPr>
            <a:lvl9pPr marL="7310075" indent="0">
              <a:buNone/>
              <a:defRPr sz="18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273A8A70-B395-40DA-A5E3-0B6AD7808311}" type="slidenum">
              <a:rPr lang="zh-TW" altLang="en-US"/>
              <a:pPr/>
              <a:t>‹#›</a:t>
            </a:fld>
            <a:endParaRPr lang="zh-TW" altLang="en-US"/>
          </a:p>
        </p:txBody>
      </p:sp>
    </p:spTree>
    <p:extLst>
      <p:ext uri="{BB962C8B-B14F-4D97-AF65-F5344CB8AC3E}">
        <p14:creationId xmlns:p14="http://schemas.microsoft.com/office/powerpoint/2010/main" val="18432322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3585198" y="9602312"/>
            <a:ext cx="10974705" cy="1133607"/>
          </a:xfrm>
        </p:spPr>
        <p:txBody>
          <a:bodyPr anchor="b"/>
          <a:lstStyle>
            <a:lvl1pPr algn="l">
              <a:defRPr sz="4000" b="1"/>
            </a:lvl1pPr>
          </a:lstStyle>
          <a:p>
            <a:r>
              <a:rPr lang="zh-TW" altLang="en-US"/>
              <a:t>按一下以編輯母片標題樣式</a:t>
            </a:r>
          </a:p>
        </p:txBody>
      </p:sp>
      <p:sp>
        <p:nvSpPr>
          <p:cNvPr id="3" name="圖片版面配置區 2"/>
          <p:cNvSpPr>
            <a:spLocks noGrp="1"/>
          </p:cNvSpPr>
          <p:nvPr>
            <p:ph type="pic" idx="1"/>
          </p:nvPr>
        </p:nvSpPr>
        <p:spPr>
          <a:xfrm>
            <a:off x="3585198" y="1225692"/>
            <a:ext cx="10974705" cy="8230553"/>
          </a:xfrm>
        </p:spPr>
        <p:txBody>
          <a:bodyPr rtlCol="0">
            <a:normAutofit/>
          </a:bodyPr>
          <a:lstStyle>
            <a:lvl1pPr marL="0" indent="0">
              <a:buNone/>
              <a:defRPr sz="6400"/>
            </a:lvl1pPr>
            <a:lvl2pPr marL="913755" indent="0">
              <a:buNone/>
              <a:defRPr sz="5600"/>
            </a:lvl2pPr>
            <a:lvl3pPr marL="1827527" indent="0">
              <a:buNone/>
              <a:defRPr sz="4800"/>
            </a:lvl3pPr>
            <a:lvl4pPr marL="2741282" indent="0">
              <a:buNone/>
              <a:defRPr sz="4000"/>
            </a:lvl4pPr>
            <a:lvl5pPr marL="3655037" indent="0">
              <a:buNone/>
              <a:defRPr sz="4000"/>
            </a:lvl5pPr>
            <a:lvl6pPr marL="4568797" indent="0">
              <a:buNone/>
              <a:defRPr sz="4000"/>
            </a:lvl6pPr>
            <a:lvl7pPr marL="5482562" indent="0">
              <a:buNone/>
              <a:defRPr sz="4000"/>
            </a:lvl7pPr>
            <a:lvl8pPr marL="6396320" indent="0">
              <a:buNone/>
              <a:defRPr sz="4000"/>
            </a:lvl8pPr>
            <a:lvl9pPr marL="7310075" indent="0">
              <a:buNone/>
              <a:defRPr sz="4000"/>
            </a:lvl9pPr>
          </a:lstStyle>
          <a:p>
            <a:pPr lvl="0"/>
            <a:endParaRPr lang="zh-TW" altLang="en-US" noProof="0"/>
          </a:p>
        </p:txBody>
      </p:sp>
      <p:sp>
        <p:nvSpPr>
          <p:cNvPr id="4" name="文字版面配置區 3"/>
          <p:cNvSpPr>
            <a:spLocks noGrp="1"/>
          </p:cNvSpPr>
          <p:nvPr>
            <p:ph type="body" sz="half" idx="2"/>
          </p:nvPr>
        </p:nvSpPr>
        <p:spPr>
          <a:xfrm>
            <a:off x="3585198" y="10735919"/>
            <a:ext cx="10974705" cy="1609910"/>
          </a:xfrm>
        </p:spPr>
        <p:txBody>
          <a:bodyPr/>
          <a:lstStyle>
            <a:lvl1pPr marL="0" indent="0">
              <a:buNone/>
              <a:defRPr sz="2800"/>
            </a:lvl1pPr>
            <a:lvl2pPr marL="913755" indent="0">
              <a:buNone/>
              <a:defRPr sz="2400"/>
            </a:lvl2pPr>
            <a:lvl3pPr marL="1827527" indent="0">
              <a:buNone/>
              <a:defRPr sz="2000"/>
            </a:lvl3pPr>
            <a:lvl4pPr marL="2741282" indent="0">
              <a:buNone/>
              <a:defRPr sz="1800"/>
            </a:lvl4pPr>
            <a:lvl5pPr marL="3655037" indent="0">
              <a:buNone/>
              <a:defRPr sz="1800"/>
            </a:lvl5pPr>
            <a:lvl6pPr marL="4568797" indent="0">
              <a:buNone/>
              <a:defRPr sz="1800"/>
            </a:lvl6pPr>
            <a:lvl7pPr marL="5482562" indent="0">
              <a:buNone/>
              <a:defRPr sz="1800"/>
            </a:lvl7pPr>
            <a:lvl8pPr marL="6396320" indent="0">
              <a:buNone/>
              <a:defRPr sz="1800"/>
            </a:lvl8pPr>
            <a:lvl9pPr marL="7310075" indent="0">
              <a:buNone/>
              <a:defRPr sz="18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fld id="{883E4929-A169-41EB-A913-74E7CFF9A3AE}" type="slidenum">
              <a:rPr lang="zh-TW" altLang="en-US"/>
              <a:pPr/>
              <a:t>‹#›</a:t>
            </a:fld>
            <a:endParaRPr lang="zh-TW" altLang="en-US"/>
          </a:p>
        </p:txBody>
      </p:sp>
    </p:spTree>
    <p:extLst>
      <p:ext uri="{BB962C8B-B14F-4D97-AF65-F5344CB8AC3E}">
        <p14:creationId xmlns:p14="http://schemas.microsoft.com/office/powerpoint/2010/main" val="7725503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68840933-0A1F-4B35-B891-EA17DFD0B7EC}" type="slidenum">
              <a:rPr lang="zh-TW" altLang="en-US"/>
              <a:pPr/>
              <a:t>‹#›</a:t>
            </a:fld>
            <a:endParaRPr lang="zh-TW" altLang="en-US"/>
          </a:p>
        </p:txBody>
      </p:sp>
    </p:spTree>
    <p:extLst>
      <p:ext uri="{BB962C8B-B14F-4D97-AF65-F5344CB8AC3E}">
        <p14:creationId xmlns:p14="http://schemas.microsoft.com/office/powerpoint/2010/main" val="33663253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261102" y="549357"/>
            <a:ext cx="4115514" cy="1170440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914559" y="549357"/>
            <a:ext cx="12041690" cy="1170440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fld id="{2916558F-1F2F-4470-8258-1EA6EBE9F13E}" type="slidenum">
              <a:rPr lang="zh-TW" altLang="en-US"/>
              <a:pPr/>
              <a:t>‹#›</a:t>
            </a:fld>
            <a:endParaRPr lang="zh-TW" altLang="en-US"/>
          </a:p>
        </p:txBody>
      </p:sp>
    </p:spTree>
    <p:extLst>
      <p:ext uri="{BB962C8B-B14F-4D97-AF65-F5344CB8AC3E}">
        <p14:creationId xmlns:p14="http://schemas.microsoft.com/office/powerpoint/2010/main" val="14902671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文字版面配置區 1026"/>
          <p:cNvSpPr>
            <a:spLocks noGrp="1"/>
          </p:cNvSpPr>
          <p:nvPr>
            <p:ph type="body" idx="1"/>
          </p:nvPr>
        </p:nvSpPr>
        <p:spPr>
          <a:xfrm>
            <a:off x="914559" y="3200800"/>
            <a:ext cx="16462058" cy="9062499"/>
          </a:xfrm>
          <a:prstGeom prst="rect">
            <a:avLst/>
          </a:prstGeom>
          <a:noFill/>
          <a:ln>
            <a:noFill/>
          </a:ln>
        </p:spPr>
        <p:txBody>
          <a:bodyPr/>
          <a:lstStyle/>
          <a:p>
            <a:pPr lvl="0"/>
            <a:r>
              <a:rPr lang="en-US" altLang="en-US" dirty="0"/>
              <a:t>按一下以編輯母片</a:t>
            </a:r>
          </a:p>
          <a:p>
            <a:pPr lvl="1"/>
            <a:r>
              <a:rPr lang="en-US" altLang="en-US" dirty="0"/>
              <a:t>第二層</a:t>
            </a:r>
          </a:p>
          <a:p>
            <a:pPr lvl="2"/>
            <a:r>
              <a:rPr lang="en-US" altLang="en-US" dirty="0"/>
              <a:t>第三層</a:t>
            </a:r>
          </a:p>
          <a:p>
            <a:pPr lvl="3"/>
            <a:r>
              <a:rPr lang="en-US" altLang="en-US" dirty="0"/>
              <a:t>第四層</a:t>
            </a:r>
          </a:p>
          <a:p>
            <a:pPr lvl="4"/>
            <a:r>
              <a:rPr lang="en-US" altLang="en-US" dirty="0"/>
              <a:t>第五層</a:t>
            </a:r>
          </a:p>
        </p:txBody>
      </p:sp>
      <p:sp>
        <p:nvSpPr>
          <p:cNvPr id="1031" name="標題 1030"/>
          <p:cNvSpPr>
            <a:spLocks noGrp="1"/>
          </p:cNvSpPr>
          <p:nvPr>
            <p:ph type="title"/>
          </p:nvPr>
        </p:nvSpPr>
        <p:spPr>
          <a:xfrm>
            <a:off x="914559" y="549339"/>
            <a:ext cx="16462058" cy="2286265"/>
          </a:xfrm>
          <a:prstGeom prst="rect">
            <a:avLst/>
          </a:prstGeom>
          <a:noFill/>
          <a:ln>
            <a:noFill/>
          </a:ln>
        </p:spPr>
        <p:txBody>
          <a:bodyPr/>
          <a:lstStyle/>
          <a:p>
            <a:pPr lvl="0"/>
            <a:endParaRPr lang="en-US" altLang="en-US" dirty="0"/>
          </a:p>
        </p:txBody>
      </p:sp>
      <p:sp>
        <p:nvSpPr>
          <p:cNvPr id="4" name="日期版面配置區 9"/>
          <p:cNvSpPr>
            <a:spLocks noGrp="1"/>
          </p:cNvSpPr>
          <p:nvPr>
            <p:ph type="dt" sz="half" idx="10"/>
          </p:nvPr>
        </p:nvSpPr>
        <p:spPr/>
        <p:txBody>
          <a:bodyPr/>
          <a:lstStyle>
            <a:lvl1pPr>
              <a:defRPr kumimoji="1" b="0"/>
            </a:lvl1pPr>
          </a:lstStyle>
          <a:p>
            <a:pPr>
              <a:defRPr/>
            </a:pPr>
            <a:endParaRPr lang="en-US" altLang="en-US"/>
          </a:p>
        </p:txBody>
      </p:sp>
      <p:sp>
        <p:nvSpPr>
          <p:cNvPr id="5" name="頁尾版面配置區 21"/>
          <p:cNvSpPr>
            <a:spLocks noGrp="1"/>
          </p:cNvSpPr>
          <p:nvPr>
            <p:ph type="ftr" sz="quarter" idx="11"/>
          </p:nvPr>
        </p:nvSpPr>
        <p:spPr/>
        <p:txBody>
          <a:bodyPr/>
          <a:lstStyle>
            <a:lvl1pPr>
              <a:defRPr kumimoji="1" b="0"/>
            </a:lvl1pPr>
          </a:lstStyle>
          <a:p>
            <a:pPr>
              <a:defRPr/>
            </a:pPr>
            <a:endParaRPr lang="en-US" altLang="en-US"/>
          </a:p>
        </p:txBody>
      </p:sp>
      <p:sp>
        <p:nvSpPr>
          <p:cNvPr id="6" name="投影片編號版面配置區 17"/>
          <p:cNvSpPr>
            <a:spLocks noGrp="1"/>
          </p:cNvSpPr>
          <p:nvPr>
            <p:ph type="sldNum" sz="quarter" idx="12"/>
          </p:nvPr>
        </p:nvSpPr>
        <p:spPr/>
        <p:txBody>
          <a:bodyPr/>
          <a:lstStyle>
            <a:lvl1pPr>
              <a:defRPr kumimoji="1">
                <a:ea typeface="全真粗黑體" pitchFamily="49" charset="-120"/>
              </a:defRPr>
            </a:lvl1pPr>
          </a:lstStyle>
          <a:p>
            <a:fld id="{90BAD024-2863-41CC-A607-0002C98E7E47}" type="slidenum">
              <a:rPr lang="en-US" altLang="en-US"/>
              <a:pPr/>
              <a:t>‹#›</a:t>
            </a:fld>
            <a:endParaRPr lang="en-US" altLang="en-US"/>
          </a:p>
        </p:txBody>
      </p:sp>
    </p:spTree>
    <p:extLst>
      <p:ext uri="{BB962C8B-B14F-4D97-AF65-F5344CB8AC3E}">
        <p14:creationId xmlns:p14="http://schemas.microsoft.com/office/powerpoint/2010/main" val="576132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heme" Target="../theme/theme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4.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49275"/>
            <a:ext cx="164623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202" tIns="91067" rIns="182202" bIns="91067"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914400" y="3200400"/>
            <a:ext cx="16462375" cy="905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202" tIns="91067" rIns="182202" bIns="91067"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24580" name="Rectangle 4"/>
          <p:cNvSpPr>
            <a:spLocks noGrp="1" noChangeArrowheads="1"/>
          </p:cNvSpPr>
          <p:nvPr>
            <p:ph type="dt" sz="half" idx="2"/>
          </p:nvPr>
        </p:nvSpPr>
        <p:spPr bwMode="auto">
          <a:xfrm>
            <a:off x="914400" y="12492038"/>
            <a:ext cx="4268788" cy="952500"/>
          </a:xfrm>
          <a:prstGeom prst="rect">
            <a:avLst/>
          </a:prstGeom>
          <a:noFill/>
          <a:ln>
            <a:noFill/>
          </a:ln>
        </p:spPr>
        <p:txBody>
          <a:bodyPr vert="horz" wrap="square" lIns="182202" tIns="91067" rIns="182202" bIns="91067" numCol="1" anchor="t" anchorCtr="0" compatLnSpc="1">
            <a:prstTxWarp prst="textNoShape">
              <a:avLst/>
            </a:prstTxWarp>
          </a:bodyPr>
          <a:lstStyle>
            <a:lvl1pPr defTabSz="1826615" eaLnBrk="1" hangingPunct="1">
              <a:defRPr sz="2800">
                <a:latin typeface="Arial" charset="0"/>
                <a:ea typeface="+mn-ea"/>
              </a:defRPr>
            </a:lvl1pPr>
          </a:lstStyle>
          <a:p>
            <a:pPr>
              <a:defRPr/>
            </a:pPr>
            <a:endParaRPr lang="en-US" altLang="zh-TW"/>
          </a:p>
        </p:txBody>
      </p:sp>
      <p:sp>
        <p:nvSpPr>
          <p:cNvPr id="24581" name="Rectangle 5"/>
          <p:cNvSpPr>
            <a:spLocks noGrp="1" noChangeArrowheads="1"/>
          </p:cNvSpPr>
          <p:nvPr>
            <p:ph type="ftr" sz="quarter" idx="3"/>
          </p:nvPr>
        </p:nvSpPr>
        <p:spPr bwMode="auto">
          <a:xfrm>
            <a:off x="6249988" y="12492038"/>
            <a:ext cx="5791200" cy="952500"/>
          </a:xfrm>
          <a:prstGeom prst="rect">
            <a:avLst/>
          </a:prstGeom>
          <a:noFill/>
          <a:ln>
            <a:noFill/>
          </a:ln>
        </p:spPr>
        <p:txBody>
          <a:bodyPr vert="horz" wrap="square" lIns="182202" tIns="91067" rIns="182202" bIns="91067" numCol="1" anchor="t" anchorCtr="0" compatLnSpc="1">
            <a:prstTxWarp prst="textNoShape">
              <a:avLst/>
            </a:prstTxWarp>
          </a:bodyPr>
          <a:lstStyle>
            <a:lvl1pPr algn="ctr" defTabSz="1826615" eaLnBrk="1" hangingPunct="1">
              <a:defRPr sz="2800">
                <a:latin typeface="Arial" charset="0"/>
                <a:ea typeface="+mn-ea"/>
              </a:defRPr>
            </a:lvl1pPr>
          </a:lstStyle>
          <a:p>
            <a:pPr>
              <a:defRPr/>
            </a:pPr>
            <a:endParaRPr lang="en-US" altLang="zh-TW"/>
          </a:p>
        </p:txBody>
      </p:sp>
      <p:sp>
        <p:nvSpPr>
          <p:cNvPr id="3078" name="Rectangle 6"/>
          <p:cNvSpPr>
            <a:spLocks noChangeAspect="1" noChangeArrowheads="1"/>
          </p:cNvSpPr>
          <p:nvPr userDrawn="1"/>
        </p:nvSpPr>
        <p:spPr bwMode="auto">
          <a:xfrm>
            <a:off x="419100" y="377825"/>
            <a:ext cx="17370425" cy="13025438"/>
          </a:xfrm>
          <a:prstGeom prst="rect">
            <a:avLst/>
          </a:prstGeom>
          <a:noFill/>
          <a:ln w="9525">
            <a:solidFill>
              <a:schemeClr val="bg2"/>
            </a:solidFill>
            <a:miter lim="800000"/>
            <a:headEnd/>
            <a:tailEnd/>
          </a:ln>
        </p:spPr>
        <p:txBody>
          <a:bodyPr wrap="none" lIns="182202" tIns="91067" rIns="182202" bIns="91067" anchor="ctr"/>
          <a:lstStyle>
            <a:lvl1pPr defTabSz="1828800">
              <a:defRPr kumimoji="1">
                <a:solidFill>
                  <a:schemeClr val="tx1"/>
                </a:solidFill>
                <a:latin typeface="Arial" charset="0"/>
                <a:ea typeface="新細明體" charset="-120"/>
              </a:defRPr>
            </a:lvl1pPr>
            <a:lvl2pPr marL="1485900" indent="-571500" defTabSz="1828800">
              <a:defRPr kumimoji="1">
                <a:solidFill>
                  <a:schemeClr val="tx1"/>
                </a:solidFill>
                <a:latin typeface="Arial" charset="0"/>
                <a:ea typeface="新細明體" charset="-120"/>
              </a:defRPr>
            </a:lvl2pPr>
            <a:lvl3pPr marL="2286000" indent="-457200" defTabSz="1828800">
              <a:defRPr kumimoji="1">
                <a:solidFill>
                  <a:schemeClr val="tx1"/>
                </a:solidFill>
                <a:latin typeface="Arial" charset="0"/>
                <a:ea typeface="新細明體" charset="-120"/>
              </a:defRPr>
            </a:lvl3pPr>
            <a:lvl4pPr marL="3200400" indent="-457200" defTabSz="1828800">
              <a:defRPr kumimoji="1">
                <a:solidFill>
                  <a:schemeClr val="tx1"/>
                </a:solidFill>
                <a:latin typeface="Arial" charset="0"/>
                <a:ea typeface="新細明體" charset="-120"/>
              </a:defRPr>
            </a:lvl4pPr>
            <a:lvl5pPr marL="4114800" indent="-457200" defTabSz="1828800">
              <a:defRPr kumimoji="1">
                <a:solidFill>
                  <a:schemeClr val="tx1"/>
                </a:solidFill>
                <a:latin typeface="Arial" charset="0"/>
                <a:ea typeface="新細明體" charset="-120"/>
              </a:defRPr>
            </a:lvl5pPr>
            <a:lvl6pPr marL="4572000" indent="-457200" defTabSz="1828800" fontAlgn="base">
              <a:spcBef>
                <a:spcPct val="0"/>
              </a:spcBef>
              <a:spcAft>
                <a:spcPct val="0"/>
              </a:spcAft>
              <a:defRPr kumimoji="1">
                <a:solidFill>
                  <a:schemeClr val="tx1"/>
                </a:solidFill>
                <a:latin typeface="Arial" charset="0"/>
                <a:ea typeface="新細明體" charset="-120"/>
              </a:defRPr>
            </a:lvl6pPr>
            <a:lvl7pPr marL="5029200" indent="-457200" defTabSz="1828800" fontAlgn="base">
              <a:spcBef>
                <a:spcPct val="0"/>
              </a:spcBef>
              <a:spcAft>
                <a:spcPct val="0"/>
              </a:spcAft>
              <a:defRPr kumimoji="1">
                <a:solidFill>
                  <a:schemeClr val="tx1"/>
                </a:solidFill>
                <a:latin typeface="Arial" charset="0"/>
                <a:ea typeface="新細明體" charset="-120"/>
              </a:defRPr>
            </a:lvl7pPr>
            <a:lvl8pPr marL="5486400" indent="-457200" defTabSz="1828800" fontAlgn="base">
              <a:spcBef>
                <a:spcPct val="0"/>
              </a:spcBef>
              <a:spcAft>
                <a:spcPct val="0"/>
              </a:spcAft>
              <a:defRPr kumimoji="1">
                <a:solidFill>
                  <a:schemeClr val="tx1"/>
                </a:solidFill>
                <a:latin typeface="Arial" charset="0"/>
                <a:ea typeface="新細明體" charset="-120"/>
              </a:defRPr>
            </a:lvl8pPr>
            <a:lvl9pPr marL="5943600" indent="-457200" defTabSz="1828800" fontAlgn="base">
              <a:spcBef>
                <a:spcPct val="0"/>
              </a:spcBef>
              <a:spcAft>
                <a:spcPct val="0"/>
              </a:spcAft>
              <a:defRPr kumimoji="1">
                <a:solidFill>
                  <a:schemeClr val="tx1"/>
                </a:solidFill>
                <a:latin typeface="Arial" charset="0"/>
                <a:ea typeface="新細明體" charset="-120"/>
              </a:defRPr>
            </a:lvl9pPr>
          </a:lstStyle>
          <a:p>
            <a:pPr eaLnBrk="1" hangingPunct="1">
              <a:defRPr/>
            </a:pPr>
            <a:endParaRPr lang="zh-TW" altLang="zh-TW">
              <a:ea typeface="全真粗黑體" pitchFamily="49" charset="-120"/>
            </a:endParaRPr>
          </a:p>
        </p:txBody>
      </p:sp>
      <p:sp>
        <p:nvSpPr>
          <p:cNvPr id="24583" name="Rectangle 7"/>
          <p:cNvSpPr>
            <a:spLocks noGrp="1" noChangeArrowheads="1"/>
          </p:cNvSpPr>
          <p:nvPr>
            <p:ph type="sldNum" sz="quarter" idx="4"/>
          </p:nvPr>
        </p:nvSpPr>
        <p:spPr bwMode="auto">
          <a:xfrm>
            <a:off x="12746038" y="13050838"/>
            <a:ext cx="5329237" cy="666750"/>
          </a:xfrm>
          <a:prstGeom prst="rect">
            <a:avLst/>
          </a:prstGeom>
          <a:noFill/>
          <a:ln>
            <a:noFill/>
          </a:ln>
        </p:spPr>
        <p:txBody>
          <a:bodyPr vert="horz" wrap="square" lIns="182202" tIns="91067" rIns="182202" bIns="91067" numCol="1" anchor="t" anchorCtr="0" compatLnSpc="1">
            <a:prstTxWarp prst="textNoShape">
              <a:avLst/>
            </a:prstTxWarp>
          </a:bodyPr>
          <a:lstStyle>
            <a:lvl1pPr algn="r" defTabSz="1825625" eaLnBrk="1" hangingPunct="1">
              <a:defRPr sz="3200">
                <a:ea typeface="新細明體" pitchFamily="18" charset="-120"/>
              </a:defRPr>
            </a:lvl1pPr>
          </a:lstStyle>
          <a:p>
            <a:fld id="{19F7FECA-AC1E-4B89-8544-E92368E59479}"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4907" r:id="rId1"/>
    <p:sldLayoutId id="2147484908" r:id="rId2"/>
    <p:sldLayoutId id="2147484909" r:id="rId3"/>
    <p:sldLayoutId id="2147484910" r:id="rId4"/>
    <p:sldLayoutId id="2147484911" r:id="rId5"/>
    <p:sldLayoutId id="2147484912" r:id="rId6"/>
    <p:sldLayoutId id="2147484913" r:id="rId7"/>
    <p:sldLayoutId id="2147484914" r:id="rId8"/>
    <p:sldLayoutId id="2147484915" r:id="rId9"/>
    <p:sldLayoutId id="2147484916" r:id="rId10"/>
    <p:sldLayoutId id="2147484917" r:id="rId11"/>
    <p:sldLayoutId id="2147484918" r:id="rId12"/>
    <p:sldLayoutId id="2147484919" r:id="rId13"/>
    <p:sldLayoutId id="2147484957" r:id="rId14"/>
  </p:sldLayoutIdLst>
  <p:hf hdr="0" ftr="0" dt="0"/>
  <p:txStyles>
    <p:titleStyle>
      <a:lvl1pPr algn="ctr" defTabSz="1825625" rtl="0" eaLnBrk="0" fontAlgn="base" hangingPunct="0">
        <a:spcBef>
          <a:spcPct val="0"/>
        </a:spcBef>
        <a:spcAft>
          <a:spcPct val="0"/>
        </a:spcAft>
        <a:defRPr kumimoji="1" sz="8800">
          <a:solidFill>
            <a:schemeClr val="tx2"/>
          </a:solidFill>
          <a:latin typeface="+mj-lt"/>
          <a:ea typeface="+mj-ea"/>
          <a:cs typeface="+mj-cs"/>
        </a:defRPr>
      </a:lvl1pPr>
      <a:lvl2pPr algn="ctr" defTabSz="1825625" rtl="0" eaLnBrk="0" fontAlgn="base" hangingPunct="0">
        <a:spcBef>
          <a:spcPct val="0"/>
        </a:spcBef>
        <a:spcAft>
          <a:spcPct val="0"/>
        </a:spcAft>
        <a:defRPr kumimoji="1" sz="8800">
          <a:solidFill>
            <a:schemeClr val="tx2"/>
          </a:solidFill>
          <a:latin typeface="Arial" charset="0"/>
          <a:ea typeface="新細明體" charset="-120"/>
        </a:defRPr>
      </a:lvl2pPr>
      <a:lvl3pPr algn="ctr" defTabSz="1825625" rtl="0" eaLnBrk="0" fontAlgn="base" hangingPunct="0">
        <a:spcBef>
          <a:spcPct val="0"/>
        </a:spcBef>
        <a:spcAft>
          <a:spcPct val="0"/>
        </a:spcAft>
        <a:defRPr kumimoji="1" sz="8800">
          <a:solidFill>
            <a:schemeClr val="tx2"/>
          </a:solidFill>
          <a:latin typeface="Arial" charset="0"/>
          <a:ea typeface="新細明體" charset="-120"/>
        </a:defRPr>
      </a:lvl3pPr>
      <a:lvl4pPr algn="ctr" defTabSz="1825625" rtl="0" eaLnBrk="0" fontAlgn="base" hangingPunct="0">
        <a:spcBef>
          <a:spcPct val="0"/>
        </a:spcBef>
        <a:spcAft>
          <a:spcPct val="0"/>
        </a:spcAft>
        <a:defRPr kumimoji="1" sz="8800">
          <a:solidFill>
            <a:schemeClr val="tx2"/>
          </a:solidFill>
          <a:latin typeface="Arial" charset="0"/>
          <a:ea typeface="新細明體" charset="-120"/>
        </a:defRPr>
      </a:lvl4pPr>
      <a:lvl5pPr algn="ctr" defTabSz="1825625" rtl="0" eaLnBrk="0" fontAlgn="base" hangingPunct="0">
        <a:spcBef>
          <a:spcPct val="0"/>
        </a:spcBef>
        <a:spcAft>
          <a:spcPct val="0"/>
        </a:spcAft>
        <a:defRPr kumimoji="1" sz="8800">
          <a:solidFill>
            <a:schemeClr val="tx2"/>
          </a:solidFill>
          <a:latin typeface="Arial" charset="0"/>
          <a:ea typeface="新細明體" charset="-120"/>
        </a:defRPr>
      </a:lvl5pPr>
      <a:lvl6pPr marL="456648" algn="ctr" defTabSz="1826615" rtl="0" fontAlgn="base">
        <a:spcBef>
          <a:spcPct val="0"/>
        </a:spcBef>
        <a:spcAft>
          <a:spcPct val="0"/>
        </a:spcAft>
        <a:defRPr kumimoji="1" sz="8800">
          <a:solidFill>
            <a:schemeClr val="tx2"/>
          </a:solidFill>
          <a:latin typeface="Arial" charset="0"/>
          <a:ea typeface="新細明體" charset="-120"/>
        </a:defRPr>
      </a:lvl6pPr>
      <a:lvl7pPr marL="913297" algn="ctr" defTabSz="1826615" rtl="0" fontAlgn="base">
        <a:spcBef>
          <a:spcPct val="0"/>
        </a:spcBef>
        <a:spcAft>
          <a:spcPct val="0"/>
        </a:spcAft>
        <a:defRPr kumimoji="1" sz="8800">
          <a:solidFill>
            <a:schemeClr val="tx2"/>
          </a:solidFill>
          <a:latin typeface="Arial" charset="0"/>
          <a:ea typeface="新細明體" charset="-120"/>
        </a:defRPr>
      </a:lvl7pPr>
      <a:lvl8pPr marL="1369945" algn="ctr" defTabSz="1826615" rtl="0" fontAlgn="base">
        <a:spcBef>
          <a:spcPct val="0"/>
        </a:spcBef>
        <a:spcAft>
          <a:spcPct val="0"/>
        </a:spcAft>
        <a:defRPr kumimoji="1" sz="8800">
          <a:solidFill>
            <a:schemeClr val="tx2"/>
          </a:solidFill>
          <a:latin typeface="Arial" charset="0"/>
          <a:ea typeface="新細明體" charset="-120"/>
        </a:defRPr>
      </a:lvl8pPr>
      <a:lvl9pPr marL="1826615" algn="ctr" defTabSz="1826615" rtl="0" fontAlgn="base">
        <a:spcBef>
          <a:spcPct val="0"/>
        </a:spcBef>
        <a:spcAft>
          <a:spcPct val="0"/>
        </a:spcAft>
        <a:defRPr kumimoji="1" sz="8800">
          <a:solidFill>
            <a:schemeClr val="tx2"/>
          </a:solidFill>
          <a:latin typeface="Arial" charset="0"/>
          <a:ea typeface="新細明體" charset="-120"/>
        </a:defRPr>
      </a:lvl9pPr>
    </p:titleStyle>
    <p:bodyStyle>
      <a:lvl1pPr marL="684213" indent="-684213" algn="l" defTabSz="1825625" rtl="0" eaLnBrk="0" fontAlgn="base" hangingPunct="0">
        <a:spcBef>
          <a:spcPct val="20000"/>
        </a:spcBef>
        <a:spcAft>
          <a:spcPct val="0"/>
        </a:spcAft>
        <a:buChar char="•"/>
        <a:defRPr kumimoji="1" sz="6400">
          <a:solidFill>
            <a:schemeClr val="tx1"/>
          </a:solidFill>
          <a:latin typeface="+mn-lt"/>
          <a:ea typeface="+mn-ea"/>
          <a:cs typeface="+mn-cs"/>
        </a:defRPr>
      </a:lvl1pPr>
      <a:lvl2pPr marL="1482725" indent="-569913" algn="l" defTabSz="1825625" rtl="0" eaLnBrk="0" fontAlgn="base" hangingPunct="0">
        <a:spcBef>
          <a:spcPct val="20000"/>
        </a:spcBef>
        <a:spcAft>
          <a:spcPct val="0"/>
        </a:spcAft>
        <a:buChar char="–"/>
        <a:defRPr kumimoji="1" sz="5600">
          <a:solidFill>
            <a:schemeClr val="tx1"/>
          </a:solidFill>
          <a:latin typeface="+mn-lt"/>
          <a:ea typeface="+mn-ea"/>
        </a:defRPr>
      </a:lvl2pPr>
      <a:lvl3pPr marL="2282825" indent="-455613" algn="l" defTabSz="1825625" rtl="0" eaLnBrk="0" fontAlgn="base" hangingPunct="0">
        <a:spcBef>
          <a:spcPct val="20000"/>
        </a:spcBef>
        <a:spcAft>
          <a:spcPct val="0"/>
        </a:spcAft>
        <a:buChar char="•"/>
        <a:defRPr kumimoji="1" sz="4800">
          <a:solidFill>
            <a:schemeClr val="tx1"/>
          </a:solidFill>
          <a:latin typeface="+mn-lt"/>
          <a:ea typeface="+mn-ea"/>
        </a:defRPr>
      </a:lvl3pPr>
      <a:lvl4pPr marL="3195638" indent="-455613" algn="l" defTabSz="1825625" rtl="0" eaLnBrk="0" fontAlgn="base" hangingPunct="0">
        <a:spcBef>
          <a:spcPct val="20000"/>
        </a:spcBef>
        <a:spcAft>
          <a:spcPct val="0"/>
        </a:spcAft>
        <a:buChar char="–"/>
        <a:defRPr kumimoji="1" sz="4000">
          <a:solidFill>
            <a:schemeClr val="tx1"/>
          </a:solidFill>
          <a:latin typeface="+mn-lt"/>
          <a:ea typeface="+mn-ea"/>
        </a:defRPr>
      </a:lvl4pPr>
      <a:lvl5pPr marL="4108450" indent="-455613" algn="l" defTabSz="1825625" rtl="0" eaLnBrk="0" fontAlgn="base" hangingPunct="0">
        <a:spcBef>
          <a:spcPct val="20000"/>
        </a:spcBef>
        <a:spcAft>
          <a:spcPct val="0"/>
        </a:spcAft>
        <a:buChar char="»"/>
        <a:defRPr kumimoji="1" sz="4000">
          <a:solidFill>
            <a:schemeClr val="tx1"/>
          </a:solidFill>
          <a:latin typeface="+mn-lt"/>
          <a:ea typeface="+mn-ea"/>
        </a:defRPr>
      </a:lvl5pPr>
      <a:lvl6pPr marL="4566519" indent="-456648" algn="l" defTabSz="1826615" rtl="0" fontAlgn="base">
        <a:spcBef>
          <a:spcPct val="20000"/>
        </a:spcBef>
        <a:spcAft>
          <a:spcPct val="0"/>
        </a:spcAft>
        <a:buChar char="»"/>
        <a:defRPr kumimoji="1" sz="4000">
          <a:solidFill>
            <a:schemeClr val="tx1"/>
          </a:solidFill>
          <a:latin typeface="+mn-lt"/>
          <a:ea typeface="+mn-ea"/>
        </a:defRPr>
      </a:lvl6pPr>
      <a:lvl7pPr marL="5023172" indent="-456648" algn="l" defTabSz="1826615" rtl="0" fontAlgn="base">
        <a:spcBef>
          <a:spcPct val="20000"/>
        </a:spcBef>
        <a:spcAft>
          <a:spcPct val="0"/>
        </a:spcAft>
        <a:buChar char="»"/>
        <a:defRPr kumimoji="1" sz="4000">
          <a:solidFill>
            <a:schemeClr val="tx1"/>
          </a:solidFill>
          <a:latin typeface="+mn-lt"/>
          <a:ea typeface="+mn-ea"/>
        </a:defRPr>
      </a:lvl7pPr>
      <a:lvl8pPr marL="5479820" indent="-456648" algn="l" defTabSz="1826615" rtl="0" fontAlgn="base">
        <a:spcBef>
          <a:spcPct val="20000"/>
        </a:spcBef>
        <a:spcAft>
          <a:spcPct val="0"/>
        </a:spcAft>
        <a:buChar char="»"/>
        <a:defRPr kumimoji="1" sz="4000">
          <a:solidFill>
            <a:schemeClr val="tx1"/>
          </a:solidFill>
          <a:latin typeface="+mn-lt"/>
          <a:ea typeface="+mn-ea"/>
        </a:defRPr>
      </a:lvl8pPr>
      <a:lvl9pPr marL="5936472" indent="-456648" algn="l" defTabSz="1826615" rtl="0" fontAlgn="base">
        <a:spcBef>
          <a:spcPct val="20000"/>
        </a:spcBef>
        <a:spcAft>
          <a:spcPct val="0"/>
        </a:spcAft>
        <a:buChar char="»"/>
        <a:defRPr kumimoji="1" sz="4000">
          <a:solidFill>
            <a:schemeClr val="tx1"/>
          </a:solidFill>
          <a:latin typeface="+mn-lt"/>
          <a:ea typeface="+mn-ea"/>
        </a:defRPr>
      </a:lvl9pPr>
    </p:bodyStyle>
    <p:otherStyle>
      <a:defPPr>
        <a:defRPr lang="zh-TW"/>
      </a:defPPr>
      <a:lvl1pPr marL="0" algn="l" defTabSz="913297" rtl="0" eaLnBrk="1" latinLnBrk="0" hangingPunct="1">
        <a:defRPr sz="1800" kern="1200">
          <a:solidFill>
            <a:schemeClr val="tx1"/>
          </a:solidFill>
          <a:latin typeface="+mn-lt"/>
          <a:ea typeface="+mn-ea"/>
          <a:cs typeface="+mn-cs"/>
        </a:defRPr>
      </a:lvl1pPr>
      <a:lvl2pPr marL="456648" algn="l" defTabSz="913297" rtl="0" eaLnBrk="1" latinLnBrk="0" hangingPunct="1">
        <a:defRPr sz="1800" kern="1200">
          <a:solidFill>
            <a:schemeClr val="tx1"/>
          </a:solidFill>
          <a:latin typeface="+mn-lt"/>
          <a:ea typeface="+mn-ea"/>
          <a:cs typeface="+mn-cs"/>
        </a:defRPr>
      </a:lvl2pPr>
      <a:lvl3pPr marL="913297" algn="l" defTabSz="913297" rtl="0" eaLnBrk="1" latinLnBrk="0" hangingPunct="1">
        <a:defRPr sz="1800" kern="1200">
          <a:solidFill>
            <a:schemeClr val="tx1"/>
          </a:solidFill>
          <a:latin typeface="+mn-lt"/>
          <a:ea typeface="+mn-ea"/>
          <a:cs typeface="+mn-cs"/>
        </a:defRPr>
      </a:lvl3pPr>
      <a:lvl4pPr marL="1369945" algn="l" defTabSz="913297" rtl="0" eaLnBrk="1" latinLnBrk="0" hangingPunct="1">
        <a:defRPr sz="1800" kern="1200">
          <a:solidFill>
            <a:schemeClr val="tx1"/>
          </a:solidFill>
          <a:latin typeface="+mn-lt"/>
          <a:ea typeface="+mn-ea"/>
          <a:cs typeface="+mn-cs"/>
        </a:defRPr>
      </a:lvl4pPr>
      <a:lvl5pPr marL="1826615" algn="l" defTabSz="913297" rtl="0" eaLnBrk="1" latinLnBrk="0" hangingPunct="1">
        <a:defRPr sz="1800" kern="1200">
          <a:solidFill>
            <a:schemeClr val="tx1"/>
          </a:solidFill>
          <a:latin typeface="+mn-lt"/>
          <a:ea typeface="+mn-ea"/>
          <a:cs typeface="+mn-cs"/>
        </a:defRPr>
      </a:lvl5pPr>
      <a:lvl6pPr marL="2283260" algn="l" defTabSz="913297" rtl="0" eaLnBrk="1" latinLnBrk="0" hangingPunct="1">
        <a:defRPr sz="1800" kern="1200">
          <a:solidFill>
            <a:schemeClr val="tx1"/>
          </a:solidFill>
          <a:latin typeface="+mn-lt"/>
          <a:ea typeface="+mn-ea"/>
          <a:cs typeface="+mn-cs"/>
        </a:defRPr>
      </a:lvl6pPr>
      <a:lvl7pPr marL="2739912" algn="l" defTabSz="913297" rtl="0" eaLnBrk="1" latinLnBrk="0" hangingPunct="1">
        <a:defRPr sz="1800" kern="1200">
          <a:solidFill>
            <a:schemeClr val="tx1"/>
          </a:solidFill>
          <a:latin typeface="+mn-lt"/>
          <a:ea typeface="+mn-ea"/>
          <a:cs typeface="+mn-cs"/>
        </a:defRPr>
      </a:lvl7pPr>
      <a:lvl8pPr marL="3196560" algn="l" defTabSz="913297" rtl="0" eaLnBrk="1" latinLnBrk="0" hangingPunct="1">
        <a:defRPr sz="1800" kern="1200">
          <a:solidFill>
            <a:schemeClr val="tx1"/>
          </a:solidFill>
          <a:latin typeface="+mn-lt"/>
          <a:ea typeface="+mn-ea"/>
          <a:cs typeface="+mn-cs"/>
        </a:defRPr>
      </a:lvl8pPr>
      <a:lvl9pPr marL="3653207" algn="l" defTabSz="91329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549275"/>
            <a:ext cx="164623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2520" tIns="91239" rIns="182520" bIns="91239" numCol="1" anchor="ctr" anchorCtr="0" compatLnSpc="1">
            <a:prstTxWarp prst="textNoShape">
              <a:avLst/>
            </a:prstTxWarp>
          </a:bodyPr>
          <a:lstStyle/>
          <a:p>
            <a:pPr lvl="0"/>
            <a:r>
              <a:rPr lang="zh-TW" altLang="en-US"/>
              <a:t>按一下以編輯母片標題樣式</a:t>
            </a:r>
          </a:p>
        </p:txBody>
      </p:sp>
      <p:sp>
        <p:nvSpPr>
          <p:cNvPr id="2051" name="Rectangle 3"/>
          <p:cNvSpPr>
            <a:spLocks noGrp="1" noChangeArrowheads="1"/>
          </p:cNvSpPr>
          <p:nvPr>
            <p:ph type="body" idx="1"/>
          </p:nvPr>
        </p:nvSpPr>
        <p:spPr bwMode="auto">
          <a:xfrm>
            <a:off x="914400" y="3200400"/>
            <a:ext cx="16462375" cy="905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2520" tIns="91239" rIns="182520" bIns="91239"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4340" name="Rectangle 4"/>
          <p:cNvSpPr>
            <a:spLocks noGrp="1" noChangeArrowheads="1"/>
          </p:cNvSpPr>
          <p:nvPr>
            <p:ph type="dt" sz="half" idx="2"/>
          </p:nvPr>
        </p:nvSpPr>
        <p:spPr bwMode="auto">
          <a:xfrm>
            <a:off x="914400" y="12492038"/>
            <a:ext cx="4268788" cy="952500"/>
          </a:xfrm>
          <a:prstGeom prst="rect">
            <a:avLst/>
          </a:prstGeom>
          <a:noFill/>
          <a:ln>
            <a:noFill/>
          </a:ln>
          <a:effectLst/>
        </p:spPr>
        <p:txBody>
          <a:bodyPr vert="horz" wrap="square" lIns="182520" tIns="91239" rIns="182520" bIns="91239" numCol="1" anchor="t" anchorCtr="0" compatLnSpc="1">
            <a:prstTxWarp prst="textNoShape">
              <a:avLst/>
            </a:prstTxWarp>
          </a:bodyPr>
          <a:lstStyle>
            <a:lvl1pPr defTabSz="1826615" eaLnBrk="1" hangingPunct="1">
              <a:defRPr sz="2800">
                <a:latin typeface="Arial" charset="0"/>
                <a:ea typeface="+mn-ea"/>
              </a:defRPr>
            </a:lvl1pPr>
          </a:lstStyle>
          <a:p>
            <a:pPr>
              <a:defRPr/>
            </a:pPr>
            <a:endParaRPr lang="en-US" altLang="zh-TW"/>
          </a:p>
        </p:txBody>
      </p:sp>
      <p:sp>
        <p:nvSpPr>
          <p:cNvPr id="14341" name="Rectangle 5"/>
          <p:cNvSpPr>
            <a:spLocks noGrp="1" noChangeArrowheads="1"/>
          </p:cNvSpPr>
          <p:nvPr>
            <p:ph type="ftr" sz="quarter" idx="3"/>
          </p:nvPr>
        </p:nvSpPr>
        <p:spPr bwMode="auto">
          <a:xfrm>
            <a:off x="6249988" y="12492038"/>
            <a:ext cx="5791200" cy="952500"/>
          </a:xfrm>
          <a:prstGeom prst="rect">
            <a:avLst/>
          </a:prstGeom>
          <a:noFill/>
          <a:ln>
            <a:noFill/>
          </a:ln>
          <a:effectLst/>
        </p:spPr>
        <p:txBody>
          <a:bodyPr vert="horz" wrap="square" lIns="182520" tIns="91239" rIns="182520" bIns="91239" numCol="1" anchor="t" anchorCtr="0" compatLnSpc="1">
            <a:prstTxWarp prst="textNoShape">
              <a:avLst/>
            </a:prstTxWarp>
          </a:bodyPr>
          <a:lstStyle>
            <a:lvl1pPr algn="ctr" defTabSz="1826615" eaLnBrk="1" hangingPunct="1">
              <a:defRPr sz="2800">
                <a:latin typeface="Arial" charset="0"/>
                <a:ea typeface="+mn-ea"/>
              </a:defRPr>
            </a:lvl1pPr>
          </a:lstStyle>
          <a:p>
            <a:pPr>
              <a:defRPr/>
            </a:pPr>
            <a:endParaRPr lang="en-US" altLang="zh-TW"/>
          </a:p>
        </p:txBody>
      </p:sp>
      <p:sp>
        <p:nvSpPr>
          <p:cNvPr id="24583" name="Rectangle 7"/>
          <p:cNvSpPr>
            <a:spLocks noGrp="1" noChangeArrowheads="1"/>
          </p:cNvSpPr>
          <p:nvPr>
            <p:ph type="sldNum" sz="quarter" idx="4"/>
          </p:nvPr>
        </p:nvSpPr>
        <p:spPr bwMode="auto">
          <a:xfrm>
            <a:off x="12746038" y="13050838"/>
            <a:ext cx="5329237" cy="666750"/>
          </a:xfrm>
          <a:prstGeom prst="rect">
            <a:avLst/>
          </a:prstGeom>
          <a:noFill/>
          <a:ln>
            <a:noFill/>
          </a:ln>
        </p:spPr>
        <p:txBody>
          <a:bodyPr vert="horz" wrap="square" lIns="182202" tIns="91067" rIns="182202" bIns="91067" numCol="1" anchor="t" anchorCtr="0" compatLnSpc="1">
            <a:prstTxWarp prst="textNoShape">
              <a:avLst/>
            </a:prstTxWarp>
          </a:bodyPr>
          <a:lstStyle>
            <a:lvl1pPr algn="r" defTabSz="1825625" eaLnBrk="1" hangingPunct="1">
              <a:defRPr sz="3200">
                <a:ea typeface="新細明體" pitchFamily="18" charset="-120"/>
              </a:defRPr>
            </a:lvl1pPr>
          </a:lstStyle>
          <a:p>
            <a:fld id="{2963EFB6-1CE3-4113-B778-CED8CC2AFBB1}"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4920" r:id="rId1"/>
    <p:sldLayoutId id="2147484921" r:id="rId2"/>
    <p:sldLayoutId id="2147484922" r:id="rId3"/>
    <p:sldLayoutId id="2147484923" r:id="rId4"/>
    <p:sldLayoutId id="2147484924" r:id="rId5"/>
    <p:sldLayoutId id="2147484925" r:id="rId6"/>
    <p:sldLayoutId id="2147484926" r:id="rId7"/>
    <p:sldLayoutId id="2147484927" r:id="rId8"/>
    <p:sldLayoutId id="2147484928" r:id="rId9"/>
    <p:sldLayoutId id="2147484929" r:id="rId10"/>
    <p:sldLayoutId id="2147484930" r:id="rId11"/>
    <p:sldLayoutId id="2147484931" r:id="rId12"/>
  </p:sldLayoutIdLst>
  <p:hf hdr="0" ftr="0" dt="0"/>
  <p:txStyles>
    <p:titleStyle>
      <a:lvl1pPr algn="ctr" defTabSz="1825625" rtl="0" eaLnBrk="0" fontAlgn="base" hangingPunct="0">
        <a:spcBef>
          <a:spcPct val="0"/>
        </a:spcBef>
        <a:spcAft>
          <a:spcPct val="0"/>
        </a:spcAft>
        <a:defRPr kumimoji="1" sz="8800">
          <a:solidFill>
            <a:schemeClr val="tx2"/>
          </a:solidFill>
          <a:latin typeface="+mj-lt"/>
          <a:ea typeface="+mj-ea"/>
          <a:cs typeface="+mj-cs"/>
        </a:defRPr>
      </a:lvl1pPr>
      <a:lvl2pPr algn="ctr" defTabSz="1825625" rtl="0" eaLnBrk="0" fontAlgn="base" hangingPunct="0">
        <a:spcBef>
          <a:spcPct val="0"/>
        </a:spcBef>
        <a:spcAft>
          <a:spcPct val="0"/>
        </a:spcAft>
        <a:defRPr kumimoji="1" sz="8800">
          <a:solidFill>
            <a:schemeClr val="tx2"/>
          </a:solidFill>
          <a:latin typeface="Arial" charset="0"/>
          <a:ea typeface="新細明體" charset="-120"/>
        </a:defRPr>
      </a:lvl2pPr>
      <a:lvl3pPr algn="ctr" defTabSz="1825625" rtl="0" eaLnBrk="0" fontAlgn="base" hangingPunct="0">
        <a:spcBef>
          <a:spcPct val="0"/>
        </a:spcBef>
        <a:spcAft>
          <a:spcPct val="0"/>
        </a:spcAft>
        <a:defRPr kumimoji="1" sz="8800">
          <a:solidFill>
            <a:schemeClr val="tx2"/>
          </a:solidFill>
          <a:latin typeface="Arial" charset="0"/>
          <a:ea typeface="新細明體" charset="-120"/>
        </a:defRPr>
      </a:lvl3pPr>
      <a:lvl4pPr algn="ctr" defTabSz="1825625" rtl="0" eaLnBrk="0" fontAlgn="base" hangingPunct="0">
        <a:spcBef>
          <a:spcPct val="0"/>
        </a:spcBef>
        <a:spcAft>
          <a:spcPct val="0"/>
        </a:spcAft>
        <a:defRPr kumimoji="1" sz="8800">
          <a:solidFill>
            <a:schemeClr val="tx2"/>
          </a:solidFill>
          <a:latin typeface="Arial" charset="0"/>
          <a:ea typeface="新細明體" charset="-120"/>
        </a:defRPr>
      </a:lvl4pPr>
      <a:lvl5pPr algn="ctr" defTabSz="1825625" rtl="0" eaLnBrk="0" fontAlgn="base" hangingPunct="0">
        <a:spcBef>
          <a:spcPct val="0"/>
        </a:spcBef>
        <a:spcAft>
          <a:spcPct val="0"/>
        </a:spcAft>
        <a:defRPr kumimoji="1" sz="8800">
          <a:solidFill>
            <a:schemeClr val="tx2"/>
          </a:solidFill>
          <a:latin typeface="Arial" charset="0"/>
          <a:ea typeface="新細明體" charset="-120"/>
        </a:defRPr>
      </a:lvl5pPr>
      <a:lvl6pPr marL="456648" algn="ctr" defTabSz="1826615" rtl="0" fontAlgn="base">
        <a:spcBef>
          <a:spcPct val="0"/>
        </a:spcBef>
        <a:spcAft>
          <a:spcPct val="0"/>
        </a:spcAft>
        <a:defRPr kumimoji="1" sz="8800">
          <a:solidFill>
            <a:schemeClr val="tx2"/>
          </a:solidFill>
          <a:latin typeface="Arial" charset="0"/>
          <a:ea typeface="新細明體" charset="-120"/>
        </a:defRPr>
      </a:lvl6pPr>
      <a:lvl7pPr marL="913297" algn="ctr" defTabSz="1826615" rtl="0" fontAlgn="base">
        <a:spcBef>
          <a:spcPct val="0"/>
        </a:spcBef>
        <a:spcAft>
          <a:spcPct val="0"/>
        </a:spcAft>
        <a:defRPr kumimoji="1" sz="8800">
          <a:solidFill>
            <a:schemeClr val="tx2"/>
          </a:solidFill>
          <a:latin typeface="Arial" charset="0"/>
          <a:ea typeface="新細明體" charset="-120"/>
        </a:defRPr>
      </a:lvl7pPr>
      <a:lvl8pPr marL="1369945" algn="ctr" defTabSz="1826615" rtl="0" fontAlgn="base">
        <a:spcBef>
          <a:spcPct val="0"/>
        </a:spcBef>
        <a:spcAft>
          <a:spcPct val="0"/>
        </a:spcAft>
        <a:defRPr kumimoji="1" sz="8800">
          <a:solidFill>
            <a:schemeClr val="tx2"/>
          </a:solidFill>
          <a:latin typeface="Arial" charset="0"/>
          <a:ea typeface="新細明體" charset="-120"/>
        </a:defRPr>
      </a:lvl8pPr>
      <a:lvl9pPr marL="1826615" algn="ctr" defTabSz="1826615" rtl="0" fontAlgn="base">
        <a:spcBef>
          <a:spcPct val="0"/>
        </a:spcBef>
        <a:spcAft>
          <a:spcPct val="0"/>
        </a:spcAft>
        <a:defRPr kumimoji="1" sz="8800">
          <a:solidFill>
            <a:schemeClr val="tx2"/>
          </a:solidFill>
          <a:latin typeface="Arial" charset="0"/>
          <a:ea typeface="新細明體" charset="-120"/>
        </a:defRPr>
      </a:lvl9pPr>
    </p:titleStyle>
    <p:bodyStyle>
      <a:lvl1pPr marL="684213" indent="-684213" algn="l" defTabSz="1825625" rtl="0" eaLnBrk="0" fontAlgn="base" hangingPunct="0">
        <a:spcBef>
          <a:spcPct val="20000"/>
        </a:spcBef>
        <a:spcAft>
          <a:spcPct val="0"/>
        </a:spcAft>
        <a:buChar char="•"/>
        <a:defRPr kumimoji="1" sz="6400">
          <a:solidFill>
            <a:schemeClr val="tx1"/>
          </a:solidFill>
          <a:latin typeface="+mn-lt"/>
          <a:ea typeface="+mn-ea"/>
          <a:cs typeface="+mn-cs"/>
        </a:defRPr>
      </a:lvl1pPr>
      <a:lvl2pPr marL="1482725" indent="-569913" algn="l" defTabSz="1825625" rtl="0" eaLnBrk="0" fontAlgn="base" hangingPunct="0">
        <a:spcBef>
          <a:spcPct val="20000"/>
        </a:spcBef>
        <a:spcAft>
          <a:spcPct val="0"/>
        </a:spcAft>
        <a:buChar char="–"/>
        <a:defRPr kumimoji="1" sz="5600">
          <a:solidFill>
            <a:schemeClr val="tx1"/>
          </a:solidFill>
          <a:latin typeface="+mn-lt"/>
          <a:ea typeface="+mn-ea"/>
        </a:defRPr>
      </a:lvl2pPr>
      <a:lvl3pPr marL="2282825" indent="-455613" algn="l" defTabSz="1825625" rtl="0" eaLnBrk="0" fontAlgn="base" hangingPunct="0">
        <a:spcBef>
          <a:spcPct val="20000"/>
        </a:spcBef>
        <a:spcAft>
          <a:spcPct val="0"/>
        </a:spcAft>
        <a:buChar char="•"/>
        <a:defRPr kumimoji="1" sz="4800">
          <a:solidFill>
            <a:schemeClr val="tx1"/>
          </a:solidFill>
          <a:latin typeface="+mn-lt"/>
          <a:ea typeface="+mn-ea"/>
        </a:defRPr>
      </a:lvl3pPr>
      <a:lvl4pPr marL="3195638" indent="-455613" algn="l" defTabSz="1825625" rtl="0" eaLnBrk="0" fontAlgn="base" hangingPunct="0">
        <a:spcBef>
          <a:spcPct val="20000"/>
        </a:spcBef>
        <a:spcAft>
          <a:spcPct val="0"/>
        </a:spcAft>
        <a:buChar char="–"/>
        <a:defRPr kumimoji="1" sz="4000">
          <a:solidFill>
            <a:schemeClr val="tx1"/>
          </a:solidFill>
          <a:latin typeface="+mn-lt"/>
          <a:ea typeface="+mn-ea"/>
        </a:defRPr>
      </a:lvl4pPr>
      <a:lvl5pPr marL="4108450" indent="-455613" algn="l" defTabSz="1825625" rtl="0" eaLnBrk="0" fontAlgn="base" hangingPunct="0">
        <a:spcBef>
          <a:spcPct val="20000"/>
        </a:spcBef>
        <a:spcAft>
          <a:spcPct val="0"/>
        </a:spcAft>
        <a:buChar char="»"/>
        <a:defRPr kumimoji="1" sz="4000">
          <a:solidFill>
            <a:schemeClr val="tx1"/>
          </a:solidFill>
          <a:latin typeface="+mn-lt"/>
          <a:ea typeface="+mn-ea"/>
        </a:defRPr>
      </a:lvl5pPr>
      <a:lvl6pPr marL="4566519" indent="-456648" algn="l" defTabSz="1826615" rtl="0" fontAlgn="base">
        <a:spcBef>
          <a:spcPct val="20000"/>
        </a:spcBef>
        <a:spcAft>
          <a:spcPct val="0"/>
        </a:spcAft>
        <a:buChar char="»"/>
        <a:defRPr kumimoji="1" sz="4000">
          <a:solidFill>
            <a:schemeClr val="tx1"/>
          </a:solidFill>
          <a:latin typeface="+mn-lt"/>
          <a:ea typeface="+mn-ea"/>
        </a:defRPr>
      </a:lvl6pPr>
      <a:lvl7pPr marL="5023172" indent="-456648" algn="l" defTabSz="1826615" rtl="0" fontAlgn="base">
        <a:spcBef>
          <a:spcPct val="20000"/>
        </a:spcBef>
        <a:spcAft>
          <a:spcPct val="0"/>
        </a:spcAft>
        <a:buChar char="»"/>
        <a:defRPr kumimoji="1" sz="4000">
          <a:solidFill>
            <a:schemeClr val="tx1"/>
          </a:solidFill>
          <a:latin typeface="+mn-lt"/>
          <a:ea typeface="+mn-ea"/>
        </a:defRPr>
      </a:lvl7pPr>
      <a:lvl8pPr marL="5479820" indent="-456648" algn="l" defTabSz="1826615" rtl="0" fontAlgn="base">
        <a:spcBef>
          <a:spcPct val="20000"/>
        </a:spcBef>
        <a:spcAft>
          <a:spcPct val="0"/>
        </a:spcAft>
        <a:buChar char="»"/>
        <a:defRPr kumimoji="1" sz="4000">
          <a:solidFill>
            <a:schemeClr val="tx1"/>
          </a:solidFill>
          <a:latin typeface="+mn-lt"/>
          <a:ea typeface="+mn-ea"/>
        </a:defRPr>
      </a:lvl8pPr>
      <a:lvl9pPr marL="5936472" indent="-456648" algn="l" defTabSz="1826615" rtl="0" fontAlgn="base">
        <a:spcBef>
          <a:spcPct val="20000"/>
        </a:spcBef>
        <a:spcAft>
          <a:spcPct val="0"/>
        </a:spcAft>
        <a:buChar char="»"/>
        <a:defRPr kumimoji="1" sz="4000">
          <a:solidFill>
            <a:schemeClr val="tx1"/>
          </a:solidFill>
          <a:latin typeface="+mn-lt"/>
          <a:ea typeface="+mn-ea"/>
        </a:defRPr>
      </a:lvl9pPr>
    </p:bodyStyle>
    <p:otherStyle>
      <a:defPPr>
        <a:defRPr lang="zh-TW"/>
      </a:defPPr>
      <a:lvl1pPr marL="0" algn="l" defTabSz="913297" rtl="0" eaLnBrk="1" latinLnBrk="0" hangingPunct="1">
        <a:defRPr sz="1800" kern="1200">
          <a:solidFill>
            <a:schemeClr val="tx1"/>
          </a:solidFill>
          <a:latin typeface="+mn-lt"/>
          <a:ea typeface="+mn-ea"/>
          <a:cs typeface="+mn-cs"/>
        </a:defRPr>
      </a:lvl1pPr>
      <a:lvl2pPr marL="456648" algn="l" defTabSz="913297" rtl="0" eaLnBrk="1" latinLnBrk="0" hangingPunct="1">
        <a:defRPr sz="1800" kern="1200">
          <a:solidFill>
            <a:schemeClr val="tx1"/>
          </a:solidFill>
          <a:latin typeface="+mn-lt"/>
          <a:ea typeface="+mn-ea"/>
          <a:cs typeface="+mn-cs"/>
        </a:defRPr>
      </a:lvl2pPr>
      <a:lvl3pPr marL="913297" algn="l" defTabSz="913297" rtl="0" eaLnBrk="1" latinLnBrk="0" hangingPunct="1">
        <a:defRPr sz="1800" kern="1200">
          <a:solidFill>
            <a:schemeClr val="tx1"/>
          </a:solidFill>
          <a:latin typeface="+mn-lt"/>
          <a:ea typeface="+mn-ea"/>
          <a:cs typeface="+mn-cs"/>
        </a:defRPr>
      </a:lvl3pPr>
      <a:lvl4pPr marL="1369945" algn="l" defTabSz="913297" rtl="0" eaLnBrk="1" latinLnBrk="0" hangingPunct="1">
        <a:defRPr sz="1800" kern="1200">
          <a:solidFill>
            <a:schemeClr val="tx1"/>
          </a:solidFill>
          <a:latin typeface="+mn-lt"/>
          <a:ea typeface="+mn-ea"/>
          <a:cs typeface="+mn-cs"/>
        </a:defRPr>
      </a:lvl4pPr>
      <a:lvl5pPr marL="1826615" algn="l" defTabSz="913297" rtl="0" eaLnBrk="1" latinLnBrk="0" hangingPunct="1">
        <a:defRPr sz="1800" kern="1200">
          <a:solidFill>
            <a:schemeClr val="tx1"/>
          </a:solidFill>
          <a:latin typeface="+mn-lt"/>
          <a:ea typeface="+mn-ea"/>
          <a:cs typeface="+mn-cs"/>
        </a:defRPr>
      </a:lvl5pPr>
      <a:lvl6pPr marL="2283260" algn="l" defTabSz="913297" rtl="0" eaLnBrk="1" latinLnBrk="0" hangingPunct="1">
        <a:defRPr sz="1800" kern="1200">
          <a:solidFill>
            <a:schemeClr val="tx1"/>
          </a:solidFill>
          <a:latin typeface="+mn-lt"/>
          <a:ea typeface="+mn-ea"/>
          <a:cs typeface="+mn-cs"/>
        </a:defRPr>
      </a:lvl6pPr>
      <a:lvl7pPr marL="2739912" algn="l" defTabSz="913297" rtl="0" eaLnBrk="1" latinLnBrk="0" hangingPunct="1">
        <a:defRPr sz="1800" kern="1200">
          <a:solidFill>
            <a:schemeClr val="tx1"/>
          </a:solidFill>
          <a:latin typeface="+mn-lt"/>
          <a:ea typeface="+mn-ea"/>
          <a:cs typeface="+mn-cs"/>
        </a:defRPr>
      </a:lvl7pPr>
      <a:lvl8pPr marL="3196560" algn="l" defTabSz="913297" rtl="0" eaLnBrk="1" latinLnBrk="0" hangingPunct="1">
        <a:defRPr sz="1800" kern="1200">
          <a:solidFill>
            <a:schemeClr val="tx1"/>
          </a:solidFill>
          <a:latin typeface="+mn-lt"/>
          <a:ea typeface="+mn-ea"/>
          <a:cs typeface="+mn-cs"/>
        </a:defRPr>
      </a:lvl8pPr>
      <a:lvl9pPr marL="3653207" algn="l" defTabSz="9132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標題版面配置區 1"/>
          <p:cNvSpPr>
            <a:spLocks noGrp="1"/>
          </p:cNvSpPr>
          <p:nvPr>
            <p:ph type="title"/>
          </p:nvPr>
        </p:nvSpPr>
        <p:spPr bwMode="auto">
          <a:xfrm>
            <a:off x="914400" y="549275"/>
            <a:ext cx="164623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682" tIns="91329" rIns="182682" bIns="91329" numCol="1" anchor="ctr" anchorCtr="0" compatLnSpc="1">
            <a:prstTxWarp prst="textNoShape">
              <a:avLst/>
            </a:prstTxWarp>
          </a:bodyPr>
          <a:lstStyle/>
          <a:p>
            <a:pPr lvl="0"/>
            <a:r>
              <a:rPr lang="zh-TW" altLang="en-US"/>
              <a:t>按一下以編輯母片標題樣式</a:t>
            </a:r>
          </a:p>
        </p:txBody>
      </p:sp>
      <p:sp>
        <p:nvSpPr>
          <p:cNvPr id="3075" name="文字版面配置區 2"/>
          <p:cNvSpPr>
            <a:spLocks noGrp="1"/>
          </p:cNvSpPr>
          <p:nvPr>
            <p:ph type="body" idx="1"/>
          </p:nvPr>
        </p:nvSpPr>
        <p:spPr bwMode="auto">
          <a:xfrm>
            <a:off x="914400" y="3200400"/>
            <a:ext cx="16462375" cy="905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682" tIns="91329" rIns="182682" bIns="91329"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914400" y="12714288"/>
            <a:ext cx="4268788" cy="730250"/>
          </a:xfrm>
          <a:prstGeom prst="rect">
            <a:avLst/>
          </a:prstGeom>
        </p:spPr>
        <p:txBody>
          <a:bodyPr vert="horz" lIns="182682" tIns="91329" rIns="182682" bIns="91329" rtlCol="0" anchor="ctr"/>
          <a:lstStyle>
            <a:lvl1pPr algn="l" eaLnBrk="1" fontAlgn="auto" hangingPunct="1">
              <a:spcBef>
                <a:spcPts val="0"/>
              </a:spcBef>
              <a:spcAft>
                <a:spcPts val="0"/>
              </a:spcAft>
              <a:defRPr kumimoji="0" sz="2400">
                <a:solidFill>
                  <a:prstClr val="black">
                    <a:tint val="75000"/>
                  </a:prstClr>
                </a:solidFill>
                <a:latin typeface="+mn-lt"/>
                <a:ea typeface="+mn-ea"/>
              </a:defRPr>
            </a:lvl1pPr>
          </a:lstStyle>
          <a:p>
            <a:pPr>
              <a:defRPr/>
            </a:pPr>
            <a:endParaRPr lang="zh-TW" altLang="en-US"/>
          </a:p>
        </p:txBody>
      </p:sp>
      <p:sp>
        <p:nvSpPr>
          <p:cNvPr id="5" name="頁尾版面配置區 4"/>
          <p:cNvSpPr>
            <a:spLocks noGrp="1"/>
          </p:cNvSpPr>
          <p:nvPr>
            <p:ph type="ftr" sz="quarter" idx="3"/>
          </p:nvPr>
        </p:nvSpPr>
        <p:spPr>
          <a:xfrm>
            <a:off x="6249988" y="12714288"/>
            <a:ext cx="5791200" cy="730250"/>
          </a:xfrm>
          <a:prstGeom prst="rect">
            <a:avLst/>
          </a:prstGeom>
        </p:spPr>
        <p:txBody>
          <a:bodyPr vert="horz" lIns="182682" tIns="91329" rIns="182682" bIns="91329" rtlCol="0" anchor="ctr"/>
          <a:lstStyle>
            <a:lvl1pPr algn="ctr" eaLnBrk="1" fontAlgn="auto" hangingPunct="1">
              <a:spcBef>
                <a:spcPts val="0"/>
              </a:spcBef>
              <a:spcAft>
                <a:spcPts val="0"/>
              </a:spcAft>
              <a:defRPr kumimoji="0" sz="2400">
                <a:solidFill>
                  <a:prstClr val="black">
                    <a:tint val="75000"/>
                  </a:prst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13107988" y="12714288"/>
            <a:ext cx="4268787" cy="730250"/>
          </a:xfrm>
          <a:prstGeom prst="rect">
            <a:avLst/>
          </a:prstGeom>
        </p:spPr>
        <p:txBody>
          <a:bodyPr vert="horz" wrap="square" lIns="182682" tIns="91329" rIns="182682" bIns="91329" numCol="1" anchor="ctr" anchorCtr="0" compatLnSpc="1">
            <a:prstTxWarp prst="textNoShape">
              <a:avLst/>
            </a:prstTxWarp>
          </a:bodyPr>
          <a:lstStyle>
            <a:lvl1pPr algn="r" eaLnBrk="1" hangingPunct="1">
              <a:defRPr kumimoji="0" sz="2400">
                <a:solidFill>
                  <a:srgbClr val="898989"/>
                </a:solidFill>
                <a:latin typeface="Calibri" pitchFamily="34" charset="0"/>
                <a:ea typeface="新細明體" pitchFamily="18" charset="-120"/>
              </a:defRPr>
            </a:lvl1pPr>
          </a:lstStyle>
          <a:p>
            <a:fld id="{B6B39544-CBFB-43B2-B5D3-FE2E7C277F24}" type="slidenum">
              <a:rPr lang="zh-TW" altLang="en-US"/>
              <a:pPr/>
              <a:t>‹#›</a:t>
            </a:fld>
            <a:endParaRPr lang="zh-TW" altLang="en-US"/>
          </a:p>
        </p:txBody>
      </p:sp>
    </p:spTree>
  </p:cSld>
  <p:clrMap bg1="lt1" tx1="dk1" bg2="lt2" tx2="dk2" accent1="accent1" accent2="accent2" accent3="accent3" accent4="accent4" accent5="accent5" accent6="accent6" hlink="hlink" folHlink="folHlink"/>
  <p:sldLayoutIdLst>
    <p:sldLayoutId id="2147484932" r:id="rId1"/>
    <p:sldLayoutId id="2147484933" r:id="rId2"/>
    <p:sldLayoutId id="2147484934" r:id="rId3"/>
    <p:sldLayoutId id="2147484935" r:id="rId4"/>
    <p:sldLayoutId id="2147484936" r:id="rId5"/>
    <p:sldLayoutId id="2147484937" r:id="rId6"/>
    <p:sldLayoutId id="2147484938" r:id="rId7"/>
    <p:sldLayoutId id="2147484939" r:id="rId8"/>
    <p:sldLayoutId id="2147484940" r:id="rId9"/>
    <p:sldLayoutId id="2147484941" r:id="rId10"/>
    <p:sldLayoutId id="2147484942" r:id="rId11"/>
    <p:sldLayoutId id="2147484958" r:id="rId12"/>
    <p:sldLayoutId id="2147484959" r:id="rId13"/>
    <p:sldLayoutId id="2147484960" r:id="rId14"/>
    <p:sldLayoutId id="2147484961" r:id="rId15"/>
    <p:sldLayoutId id="2147484962" r:id="rId16"/>
  </p:sldLayoutIdLst>
  <p:hf sldNum="0" hdr="0" ftr="0" dt="0"/>
  <p:txStyles>
    <p:titleStyle>
      <a:lvl1pPr algn="ctr" rtl="0" eaLnBrk="0" fontAlgn="base" hangingPunct="0">
        <a:spcBef>
          <a:spcPct val="0"/>
        </a:spcBef>
        <a:spcAft>
          <a:spcPct val="0"/>
        </a:spcAft>
        <a:defRPr sz="8800" kern="1200">
          <a:solidFill>
            <a:schemeClr val="tx1"/>
          </a:solidFill>
          <a:latin typeface="+mj-lt"/>
          <a:ea typeface="+mj-ea"/>
          <a:cs typeface="+mj-cs"/>
        </a:defRPr>
      </a:lvl1pPr>
      <a:lvl2pPr algn="ctr" rtl="0" eaLnBrk="0" fontAlgn="base" hangingPunct="0">
        <a:spcBef>
          <a:spcPct val="0"/>
        </a:spcBef>
        <a:spcAft>
          <a:spcPct val="0"/>
        </a:spcAft>
        <a:defRPr sz="8800">
          <a:solidFill>
            <a:schemeClr val="tx1"/>
          </a:solidFill>
          <a:latin typeface="Calibri" pitchFamily="34" charset="0"/>
          <a:ea typeface="新細明體" charset="-120"/>
        </a:defRPr>
      </a:lvl2pPr>
      <a:lvl3pPr algn="ctr" rtl="0" eaLnBrk="0" fontAlgn="base" hangingPunct="0">
        <a:spcBef>
          <a:spcPct val="0"/>
        </a:spcBef>
        <a:spcAft>
          <a:spcPct val="0"/>
        </a:spcAft>
        <a:defRPr sz="8800">
          <a:solidFill>
            <a:schemeClr val="tx1"/>
          </a:solidFill>
          <a:latin typeface="Calibri" pitchFamily="34" charset="0"/>
          <a:ea typeface="新細明體" charset="-120"/>
        </a:defRPr>
      </a:lvl3pPr>
      <a:lvl4pPr algn="ctr" rtl="0" eaLnBrk="0" fontAlgn="base" hangingPunct="0">
        <a:spcBef>
          <a:spcPct val="0"/>
        </a:spcBef>
        <a:spcAft>
          <a:spcPct val="0"/>
        </a:spcAft>
        <a:defRPr sz="8800">
          <a:solidFill>
            <a:schemeClr val="tx1"/>
          </a:solidFill>
          <a:latin typeface="Calibri" pitchFamily="34" charset="0"/>
          <a:ea typeface="新細明體" charset="-120"/>
        </a:defRPr>
      </a:lvl4pPr>
      <a:lvl5pPr algn="ctr" rtl="0" eaLnBrk="0" fontAlgn="base" hangingPunct="0">
        <a:spcBef>
          <a:spcPct val="0"/>
        </a:spcBef>
        <a:spcAft>
          <a:spcPct val="0"/>
        </a:spcAft>
        <a:defRPr sz="8800">
          <a:solidFill>
            <a:schemeClr val="tx1"/>
          </a:solidFill>
          <a:latin typeface="Calibri" pitchFamily="34" charset="0"/>
          <a:ea typeface="新細明體" charset="-120"/>
        </a:defRPr>
      </a:lvl5pPr>
      <a:lvl6pPr marL="913387" algn="ctr" rtl="0" fontAlgn="base">
        <a:spcBef>
          <a:spcPct val="0"/>
        </a:spcBef>
        <a:spcAft>
          <a:spcPct val="0"/>
        </a:spcAft>
        <a:defRPr sz="8800">
          <a:solidFill>
            <a:schemeClr val="tx1"/>
          </a:solidFill>
          <a:latin typeface="Calibri" pitchFamily="34" charset="0"/>
          <a:ea typeface="新細明體" charset="-120"/>
        </a:defRPr>
      </a:lvl6pPr>
      <a:lvl7pPr marL="1826799" algn="ctr" rtl="0" fontAlgn="base">
        <a:spcBef>
          <a:spcPct val="0"/>
        </a:spcBef>
        <a:spcAft>
          <a:spcPct val="0"/>
        </a:spcAft>
        <a:defRPr sz="8800">
          <a:solidFill>
            <a:schemeClr val="tx1"/>
          </a:solidFill>
          <a:latin typeface="Calibri" pitchFamily="34" charset="0"/>
          <a:ea typeface="新細明體" charset="-120"/>
        </a:defRPr>
      </a:lvl7pPr>
      <a:lvl8pPr marL="2740186" algn="ctr" rtl="0" fontAlgn="base">
        <a:spcBef>
          <a:spcPct val="0"/>
        </a:spcBef>
        <a:spcAft>
          <a:spcPct val="0"/>
        </a:spcAft>
        <a:defRPr sz="8800">
          <a:solidFill>
            <a:schemeClr val="tx1"/>
          </a:solidFill>
          <a:latin typeface="Calibri" pitchFamily="34" charset="0"/>
          <a:ea typeface="新細明體" charset="-120"/>
        </a:defRPr>
      </a:lvl8pPr>
      <a:lvl9pPr marL="3653573" algn="ctr" rtl="0" fontAlgn="base">
        <a:spcBef>
          <a:spcPct val="0"/>
        </a:spcBef>
        <a:spcAft>
          <a:spcPct val="0"/>
        </a:spcAft>
        <a:defRPr sz="8800">
          <a:solidFill>
            <a:schemeClr val="tx1"/>
          </a:solidFill>
          <a:latin typeface="Calibri" pitchFamily="34" charset="0"/>
          <a:ea typeface="新細明體" charset="-120"/>
        </a:defRPr>
      </a:lvl9pPr>
    </p:titleStyle>
    <p:bodyStyle>
      <a:lvl1pPr marL="684213" indent="-684213" algn="l" rtl="0" eaLnBrk="0" fontAlgn="base" hangingPunct="0">
        <a:spcBef>
          <a:spcPct val="20000"/>
        </a:spcBef>
        <a:spcAft>
          <a:spcPct val="0"/>
        </a:spcAft>
        <a:buFont typeface="Arial" pitchFamily="34" charset="0"/>
        <a:buChar char="•"/>
        <a:defRPr sz="6400" kern="1200">
          <a:solidFill>
            <a:schemeClr val="tx1"/>
          </a:solidFill>
          <a:latin typeface="+mn-lt"/>
          <a:ea typeface="+mn-ea"/>
          <a:cs typeface="+mn-cs"/>
        </a:defRPr>
      </a:lvl1pPr>
      <a:lvl2pPr marL="1482725" indent="-569913" algn="l" rtl="0" eaLnBrk="0" fontAlgn="base" hangingPunct="0">
        <a:spcBef>
          <a:spcPct val="20000"/>
        </a:spcBef>
        <a:spcAft>
          <a:spcPct val="0"/>
        </a:spcAft>
        <a:buFont typeface="Arial" pitchFamily="34" charset="0"/>
        <a:buChar char="–"/>
        <a:defRPr sz="5600" kern="1200">
          <a:solidFill>
            <a:schemeClr val="tx1"/>
          </a:solidFill>
          <a:latin typeface="+mn-lt"/>
          <a:ea typeface="+mn-ea"/>
          <a:cs typeface="+mn-cs"/>
        </a:defRPr>
      </a:lvl2pPr>
      <a:lvl3pPr marL="2282825" indent="-455613" algn="l" rtl="0" eaLnBrk="0" fontAlgn="base" hangingPunct="0">
        <a:spcBef>
          <a:spcPct val="20000"/>
        </a:spcBef>
        <a:spcAft>
          <a:spcPct val="0"/>
        </a:spcAft>
        <a:buFont typeface="Arial" pitchFamily="34" charset="0"/>
        <a:buChar char="•"/>
        <a:defRPr sz="4800" kern="1200">
          <a:solidFill>
            <a:schemeClr val="tx1"/>
          </a:solidFill>
          <a:latin typeface="+mn-lt"/>
          <a:ea typeface="+mn-ea"/>
          <a:cs typeface="+mn-cs"/>
        </a:defRPr>
      </a:lvl3pPr>
      <a:lvl4pPr marL="3195638" indent="-455613" algn="l" rtl="0" eaLnBrk="0" fontAlgn="base" hangingPunct="0">
        <a:spcBef>
          <a:spcPct val="20000"/>
        </a:spcBef>
        <a:spcAft>
          <a:spcPct val="0"/>
        </a:spcAft>
        <a:buFont typeface="Arial" pitchFamily="34" charset="0"/>
        <a:buChar char="–"/>
        <a:defRPr sz="4000" kern="1200">
          <a:solidFill>
            <a:schemeClr val="tx1"/>
          </a:solidFill>
          <a:latin typeface="+mn-lt"/>
          <a:ea typeface="+mn-ea"/>
          <a:cs typeface="+mn-cs"/>
        </a:defRPr>
      </a:lvl4pPr>
      <a:lvl5pPr marL="4108450" indent="-455613" algn="l" rtl="0" eaLnBrk="0" fontAlgn="base" hangingPunct="0">
        <a:spcBef>
          <a:spcPct val="20000"/>
        </a:spcBef>
        <a:spcAft>
          <a:spcPct val="0"/>
        </a:spcAft>
        <a:buFont typeface="Arial" pitchFamily="34" charset="0"/>
        <a:buChar char="»"/>
        <a:defRPr sz="4000" kern="1200">
          <a:solidFill>
            <a:schemeClr val="tx1"/>
          </a:solidFill>
          <a:latin typeface="+mn-lt"/>
          <a:ea typeface="+mn-ea"/>
          <a:cs typeface="+mn-cs"/>
        </a:defRPr>
      </a:lvl5pPr>
      <a:lvl6pPr marL="5023676" indent="-456694" algn="l" defTabSz="1826799"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37066" indent="-456694" algn="l" defTabSz="1826799"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0453" indent="-456694" algn="l" defTabSz="1826799"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63852" indent="-456694" algn="l" defTabSz="1826799"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zh-TW"/>
      </a:defPPr>
      <a:lvl1pPr marL="0" algn="l" defTabSz="1826799" rtl="0" eaLnBrk="1" latinLnBrk="0" hangingPunct="1">
        <a:defRPr sz="3600" kern="1200">
          <a:solidFill>
            <a:schemeClr val="tx1"/>
          </a:solidFill>
          <a:latin typeface="+mn-lt"/>
          <a:ea typeface="+mn-ea"/>
          <a:cs typeface="+mn-cs"/>
        </a:defRPr>
      </a:lvl1pPr>
      <a:lvl2pPr marL="913387" algn="l" defTabSz="1826799" rtl="0" eaLnBrk="1" latinLnBrk="0" hangingPunct="1">
        <a:defRPr sz="3600" kern="1200">
          <a:solidFill>
            <a:schemeClr val="tx1"/>
          </a:solidFill>
          <a:latin typeface="+mn-lt"/>
          <a:ea typeface="+mn-ea"/>
          <a:cs typeface="+mn-cs"/>
        </a:defRPr>
      </a:lvl2pPr>
      <a:lvl3pPr marL="1826799" algn="l" defTabSz="1826799" rtl="0" eaLnBrk="1" latinLnBrk="0" hangingPunct="1">
        <a:defRPr sz="3600" kern="1200">
          <a:solidFill>
            <a:schemeClr val="tx1"/>
          </a:solidFill>
          <a:latin typeface="+mn-lt"/>
          <a:ea typeface="+mn-ea"/>
          <a:cs typeface="+mn-cs"/>
        </a:defRPr>
      </a:lvl3pPr>
      <a:lvl4pPr marL="2740186" algn="l" defTabSz="1826799" rtl="0" eaLnBrk="1" latinLnBrk="0" hangingPunct="1">
        <a:defRPr sz="3600" kern="1200">
          <a:solidFill>
            <a:schemeClr val="tx1"/>
          </a:solidFill>
          <a:latin typeface="+mn-lt"/>
          <a:ea typeface="+mn-ea"/>
          <a:cs typeface="+mn-cs"/>
        </a:defRPr>
      </a:lvl4pPr>
      <a:lvl5pPr marL="3653573" algn="l" defTabSz="1826799" rtl="0" eaLnBrk="1" latinLnBrk="0" hangingPunct="1">
        <a:defRPr sz="3600" kern="1200">
          <a:solidFill>
            <a:schemeClr val="tx1"/>
          </a:solidFill>
          <a:latin typeface="+mn-lt"/>
          <a:ea typeface="+mn-ea"/>
          <a:cs typeface="+mn-cs"/>
        </a:defRPr>
      </a:lvl5pPr>
      <a:lvl6pPr marL="4566973" algn="l" defTabSz="1826799" rtl="0" eaLnBrk="1" latinLnBrk="0" hangingPunct="1">
        <a:defRPr sz="3600" kern="1200">
          <a:solidFill>
            <a:schemeClr val="tx1"/>
          </a:solidFill>
          <a:latin typeface="+mn-lt"/>
          <a:ea typeface="+mn-ea"/>
          <a:cs typeface="+mn-cs"/>
        </a:defRPr>
      </a:lvl6pPr>
      <a:lvl7pPr marL="5480370" algn="l" defTabSz="1826799" rtl="0" eaLnBrk="1" latinLnBrk="0" hangingPunct="1">
        <a:defRPr sz="3600" kern="1200">
          <a:solidFill>
            <a:schemeClr val="tx1"/>
          </a:solidFill>
          <a:latin typeface="+mn-lt"/>
          <a:ea typeface="+mn-ea"/>
          <a:cs typeface="+mn-cs"/>
        </a:defRPr>
      </a:lvl7pPr>
      <a:lvl8pPr marL="6393759" algn="l" defTabSz="1826799" rtl="0" eaLnBrk="1" latinLnBrk="0" hangingPunct="1">
        <a:defRPr sz="3600" kern="1200">
          <a:solidFill>
            <a:schemeClr val="tx1"/>
          </a:solidFill>
          <a:latin typeface="+mn-lt"/>
          <a:ea typeface="+mn-ea"/>
          <a:cs typeface="+mn-cs"/>
        </a:defRPr>
      </a:lvl8pPr>
      <a:lvl9pPr marL="7307153" algn="l" defTabSz="1826799" rtl="0" eaLnBrk="1" latinLnBrk="0" hangingPunct="1">
        <a:defRPr sz="3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標題版面配置區 1"/>
          <p:cNvSpPr>
            <a:spLocks noGrp="1"/>
          </p:cNvSpPr>
          <p:nvPr>
            <p:ph type="title"/>
          </p:nvPr>
        </p:nvSpPr>
        <p:spPr bwMode="auto">
          <a:xfrm>
            <a:off x="914400" y="549275"/>
            <a:ext cx="164623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754" tIns="91369" rIns="182754" bIns="91369" numCol="1" anchor="ctr" anchorCtr="0" compatLnSpc="1">
            <a:prstTxWarp prst="textNoShape">
              <a:avLst/>
            </a:prstTxWarp>
          </a:bodyPr>
          <a:lstStyle/>
          <a:p>
            <a:pPr lvl="0"/>
            <a:r>
              <a:rPr lang="zh-TW" altLang="en-US"/>
              <a:t>按一下以編輯母片標題樣式</a:t>
            </a:r>
          </a:p>
        </p:txBody>
      </p:sp>
      <p:sp>
        <p:nvSpPr>
          <p:cNvPr id="4099" name="文字版面配置區 2"/>
          <p:cNvSpPr>
            <a:spLocks noGrp="1"/>
          </p:cNvSpPr>
          <p:nvPr>
            <p:ph type="body" idx="1"/>
          </p:nvPr>
        </p:nvSpPr>
        <p:spPr bwMode="auto">
          <a:xfrm>
            <a:off x="914400" y="3200400"/>
            <a:ext cx="16462375" cy="905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754" tIns="91369" rIns="182754" bIns="91369"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914400" y="12714288"/>
            <a:ext cx="4268788" cy="730250"/>
          </a:xfrm>
          <a:prstGeom prst="rect">
            <a:avLst/>
          </a:prstGeom>
        </p:spPr>
        <p:txBody>
          <a:bodyPr vert="horz" lIns="182754" tIns="91369" rIns="182754" bIns="91369" rtlCol="0" anchor="ctr"/>
          <a:lstStyle>
            <a:lvl1pPr algn="l" eaLnBrk="1" fontAlgn="auto" hangingPunct="1">
              <a:spcBef>
                <a:spcPts val="0"/>
              </a:spcBef>
              <a:spcAft>
                <a:spcPts val="0"/>
              </a:spcAft>
              <a:defRPr kumimoji="0" sz="2400">
                <a:solidFill>
                  <a:prstClr val="black">
                    <a:tint val="75000"/>
                  </a:prstClr>
                </a:solidFill>
                <a:latin typeface="+mn-lt"/>
                <a:ea typeface="+mn-ea"/>
              </a:defRPr>
            </a:lvl1pPr>
          </a:lstStyle>
          <a:p>
            <a:pPr>
              <a:defRPr/>
            </a:pPr>
            <a:endParaRPr lang="zh-TW" altLang="en-US"/>
          </a:p>
        </p:txBody>
      </p:sp>
      <p:sp>
        <p:nvSpPr>
          <p:cNvPr id="5" name="頁尾版面配置區 4"/>
          <p:cNvSpPr>
            <a:spLocks noGrp="1"/>
          </p:cNvSpPr>
          <p:nvPr>
            <p:ph type="ftr" sz="quarter" idx="3"/>
          </p:nvPr>
        </p:nvSpPr>
        <p:spPr>
          <a:xfrm>
            <a:off x="6249988" y="12714288"/>
            <a:ext cx="5791200" cy="730250"/>
          </a:xfrm>
          <a:prstGeom prst="rect">
            <a:avLst/>
          </a:prstGeom>
        </p:spPr>
        <p:txBody>
          <a:bodyPr vert="horz" lIns="182754" tIns="91369" rIns="182754" bIns="91369" rtlCol="0" anchor="ctr"/>
          <a:lstStyle>
            <a:lvl1pPr algn="ctr" eaLnBrk="1" fontAlgn="auto" hangingPunct="1">
              <a:spcBef>
                <a:spcPts val="0"/>
              </a:spcBef>
              <a:spcAft>
                <a:spcPts val="0"/>
              </a:spcAft>
              <a:defRPr kumimoji="0" sz="2400">
                <a:solidFill>
                  <a:prstClr val="black">
                    <a:tint val="75000"/>
                  </a:prst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13107988" y="12714288"/>
            <a:ext cx="4268787" cy="730250"/>
          </a:xfrm>
          <a:prstGeom prst="rect">
            <a:avLst/>
          </a:prstGeom>
        </p:spPr>
        <p:txBody>
          <a:bodyPr vert="horz" wrap="square" lIns="182754" tIns="91369" rIns="182754" bIns="91369" numCol="1" anchor="ctr" anchorCtr="0" compatLnSpc="1">
            <a:prstTxWarp prst="textNoShape">
              <a:avLst/>
            </a:prstTxWarp>
          </a:bodyPr>
          <a:lstStyle>
            <a:lvl1pPr algn="r" eaLnBrk="1" hangingPunct="1">
              <a:defRPr kumimoji="0" sz="2400">
                <a:solidFill>
                  <a:srgbClr val="898989"/>
                </a:solidFill>
                <a:latin typeface="Calibri" pitchFamily="34" charset="0"/>
                <a:ea typeface="新細明體" pitchFamily="18" charset="-120"/>
              </a:defRPr>
            </a:lvl1pPr>
          </a:lstStyle>
          <a:p>
            <a:fld id="{6630C828-99A7-49BF-8DD2-EE260F8165EE}" type="slidenum">
              <a:rPr lang="zh-TW" altLang="en-US"/>
              <a:pPr/>
              <a:t>‹#›</a:t>
            </a:fld>
            <a:endParaRPr lang="zh-TW" altLang="en-US"/>
          </a:p>
        </p:txBody>
      </p:sp>
    </p:spTree>
  </p:cSld>
  <p:clrMap bg1="lt1" tx1="dk1" bg2="lt2" tx2="dk2" accent1="accent1" accent2="accent2" accent3="accent3" accent4="accent4" accent5="accent5" accent6="accent6" hlink="hlink" folHlink="folHlink"/>
  <p:sldLayoutIdLst>
    <p:sldLayoutId id="2147484943" r:id="rId1"/>
    <p:sldLayoutId id="2147484944" r:id="rId2"/>
    <p:sldLayoutId id="2147484945" r:id="rId3"/>
    <p:sldLayoutId id="2147484946" r:id="rId4"/>
    <p:sldLayoutId id="2147484947" r:id="rId5"/>
    <p:sldLayoutId id="2147484948" r:id="rId6"/>
    <p:sldLayoutId id="2147484949" r:id="rId7"/>
    <p:sldLayoutId id="2147484950" r:id="rId8"/>
    <p:sldLayoutId id="2147484951" r:id="rId9"/>
    <p:sldLayoutId id="2147484952" r:id="rId10"/>
    <p:sldLayoutId id="2147484953" r:id="rId11"/>
    <p:sldLayoutId id="2147484963" r:id="rId12"/>
  </p:sldLayoutIdLst>
  <p:hf hdr="0" ftr="0" dt="0"/>
  <p:txStyles>
    <p:titleStyle>
      <a:lvl1pPr algn="ctr" rtl="0" eaLnBrk="0" fontAlgn="base" hangingPunct="0">
        <a:spcBef>
          <a:spcPct val="0"/>
        </a:spcBef>
        <a:spcAft>
          <a:spcPct val="0"/>
        </a:spcAft>
        <a:defRPr sz="8800" kern="1200">
          <a:solidFill>
            <a:schemeClr val="tx1"/>
          </a:solidFill>
          <a:latin typeface="+mj-lt"/>
          <a:ea typeface="+mj-ea"/>
          <a:cs typeface="+mj-cs"/>
        </a:defRPr>
      </a:lvl1pPr>
      <a:lvl2pPr algn="ctr" rtl="0" eaLnBrk="0" fontAlgn="base" hangingPunct="0">
        <a:spcBef>
          <a:spcPct val="0"/>
        </a:spcBef>
        <a:spcAft>
          <a:spcPct val="0"/>
        </a:spcAft>
        <a:defRPr sz="8800">
          <a:solidFill>
            <a:schemeClr val="tx1"/>
          </a:solidFill>
          <a:latin typeface="Calibri" pitchFamily="34" charset="0"/>
          <a:ea typeface="新細明體" charset="-120"/>
        </a:defRPr>
      </a:lvl2pPr>
      <a:lvl3pPr algn="ctr" rtl="0" eaLnBrk="0" fontAlgn="base" hangingPunct="0">
        <a:spcBef>
          <a:spcPct val="0"/>
        </a:spcBef>
        <a:spcAft>
          <a:spcPct val="0"/>
        </a:spcAft>
        <a:defRPr sz="8800">
          <a:solidFill>
            <a:schemeClr val="tx1"/>
          </a:solidFill>
          <a:latin typeface="Calibri" pitchFamily="34" charset="0"/>
          <a:ea typeface="新細明體" charset="-120"/>
        </a:defRPr>
      </a:lvl3pPr>
      <a:lvl4pPr algn="ctr" rtl="0" eaLnBrk="0" fontAlgn="base" hangingPunct="0">
        <a:spcBef>
          <a:spcPct val="0"/>
        </a:spcBef>
        <a:spcAft>
          <a:spcPct val="0"/>
        </a:spcAft>
        <a:defRPr sz="8800">
          <a:solidFill>
            <a:schemeClr val="tx1"/>
          </a:solidFill>
          <a:latin typeface="Calibri" pitchFamily="34" charset="0"/>
          <a:ea typeface="新細明體" charset="-120"/>
        </a:defRPr>
      </a:lvl4pPr>
      <a:lvl5pPr algn="ctr" rtl="0" eaLnBrk="0" fontAlgn="base" hangingPunct="0">
        <a:spcBef>
          <a:spcPct val="0"/>
        </a:spcBef>
        <a:spcAft>
          <a:spcPct val="0"/>
        </a:spcAft>
        <a:defRPr sz="8800">
          <a:solidFill>
            <a:schemeClr val="tx1"/>
          </a:solidFill>
          <a:latin typeface="Calibri" pitchFamily="34" charset="0"/>
          <a:ea typeface="新細明體" charset="-120"/>
        </a:defRPr>
      </a:lvl5pPr>
      <a:lvl6pPr marL="913755" algn="ctr" rtl="0" fontAlgn="base">
        <a:spcBef>
          <a:spcPct val="0"/>
        </a:spcBef>
        <a:spcAft>
          <a:spcPct val="0"/>
        </a:spcAft>
        <a:defRPr sz="8800">
          <a:solidFill>
            <a:schemeClr val="tx1"/>
          </a:solidFill>
          <a:latin typeface="Calibri" pitchFamily="34" charset="0"/>
          <a:ea typeface="新細明體" charset="-120"/>
        </a:defRPr>
      </a:lvl6pPr>
      <a:lvl7pPr marL="1827527" algn="ctr" rtl="0" fontAlgn="base">
        <a:spcBef>
          <a:spcPct val="0"/>
        </a:spcBef>
        <a:spcAft>
          <a:spcPct val="0"/>
        </a:spcAft>
        <a:defRPr sz="8800">
          <a:solidFill>
            <a:schemeClr val="tx1"/>
          </a:solidFill>
          <a:latin typeface="Calibri" pitchFamily="34" charset="0"/>
          <a:ea typeface="新細明體" charset="-120"/>
        </a:defRPr>
      </a:lvl7pPr>
      <a:lvl8pPr marL="2741282" algn="ctr" rtl="0" fontAlgn="base">
        <a:spcBef>
          <a:spcPct val="0"/>
        </a:spcBef>
        <a:spcAft>
          <a:spcPct val="0"/>
        </a:spcAft>
        <a:defRPr sz="8800">
          <a:solidFill>
            <a:schemeClr val="tx1"/>
          </a:solidFill>
          <a:latin typeface="Calibri" pitchFamily="34" charset="0"/>
          <a:ea typeface="新細明體" charset="-120"/>
        </a:defRPr>
      </a:lvl8pPr>
      <a:lvl9pPr marL="3655037" algn="ctr" rtl="0" fontAlgn="base">
        <a:spcBef>
          <a:spcPct val="0"/>
        </a:spcBef>
        <a:spcAft>
          <a:spcPct val="0"/>
        </a:spcAft>
        <a:defRPr sz="8800">
          <a:solidFill>
            <a:schemeClr val="tx1"/>
          </a:solidFill>
          <a:latin typeface="Calibri" pitchFamily="34" charset="0"/>
          <a:ea typeface="新細明體" charset="-120"/>
        </a:defRPr>
      </a:lvl9pPr>
    </p:titleStyle>
    <p:bodyStyle>
      <a:lvl1pPr marL="684213" indent="-684213" algn="l" rtl="0" eaLnBrk="0" fontAlgn="base" hangingPunct="0">
        <a:spcBef>
          <a:spcPct val="20000"/>
        </a:spcBef>
        <a:spcAft>
          <a:spcPct val="0"/>
        </a:spcAft>
        <a:buFont typeface="Arial" pitchFamily="34" charset="0"/>
        <a:buChar char="•"/>
        <a:defRPr sz="6400" kern="1200">
          <a:solidFill>
            <a:schemeClr val="tx1"/>
          </a:solidFill>
          <a:latin typeface="+mn-lt"/>
          <a:ea typeface="+mn-ea"/>
          <a:cs typeface="+mn-cs"/>
        </a:defRPr>
      </a:lvl1pPr>
      <a:lvl2pPr marL="1484313" indent="-569913" algn="l" rtl="0" eaLnBrk="0" fontAlgn="base" hangingPunct="0">
        <a:spcBef>
          <a:spcPct val="20000"/>
        </a:spcBef>
        <a:spcAft>
          <a:spcPct val="0"/>
        </a:spcAft>
        <a:buFont typeface="Arial" pitchFamily="34" charset="0"/>
        <a:buChar char="–"/>
        <a:defRPr sz="5600" kern="1200">
          <a:solidFill>
            <a:schemeClr val="tx1"/>
          </a:solidFill>
          <a:latin typeface="+mn-lt"/>
          <a:ea typeface="+mn-ea"/>
          <a:cs typeface="+mn-cs"/>
        </a:defRPr>
      </a:lvl2pPr>
      <a:lvl3pPr marL="2282825" indent="-455613" algn="l" rtl="0" eaLnBrk="0" fontAlgn="base" hangingPunct="0">
        <a:spcBef>
          <a:spcPct val="20000"/>
        </a:spcBef>
        <a:spcAft>
          <a:spcPct val="0"/>
        </a:spcAft>
        <a:buFont typeface="Arial" pitchFamily="34" charset="0"/>
        <a:buChar char="•"/>
        <a:defRPr sz="4800" kern="1200">
          <a:solidFill>
            <a:schemeClr val="tx1"/>
          </a:solidFill>
          <a:latin typeface="+mn-lt"/>
          <a:ea typeface="+mn-ea"/>
          <a:cs typeface="+mn-cs"/>
        </a:defRPr>
      </a:lvl3pPr>
      <a:lvl4pPr marL="3197225" indent="-455613" algn="l" rtl="0" eaLnBrk="0" fontAlgn="base" hangingPunct="0">
        <a:spcBef>
          <a:spcPct val="20000"/>
        </a:spcBef>
        <a:spcAft>
          <a:spcPct val="0"/>
        </a:spcAft>
        <a:buFont typeface="Arial" pitchFamily="34" charset="0"/>
        <a:buChar char="–"/>
        <a:defRPr sz="4000" kern="1200">
          <a:solidFill>
            <a:schemeClr val="tx1"/>
          </a:solidFill>
          <a:latin typeface="+mn-lt"/>
          <a:ea typeface="+mn-ea"/>
          <a:cs typeface="+mn-cs"/>
        </a:defRPr>
      </a:lvl4pPr>
      <a:lvl5pPr marL="4111625" indent="-455613" algn="l" rtl="0" eaLnBrk="0" fontAlgn="base" hangingPunct="0">
        <a:spcBef>
          <a:spcPct val="20000"/>
        </a:spcBef>
        <a:spcAft>
          <a:spcPct val="0"/>
        </a:spcAft>
        <a:buFont typeface="Arial" pitchFamily="34" charset="0"/>
        <a:buChar char="»"/>
        <a:defRPr sz="4000" kern="1200">
          <a:solidFill>
            <a:schemeClr val="tx1"/>
          </a:solidFill>
          <a:latin typeface="+mn-lt"/>
          <a:ea typeface="+mn-ea"/>
          <a:cs typeface="+mn-cs"/>
        </a:defRPr>
      </a:lvl5pPr>
      <a:lvl6pPr marL="5025687" indent="-456878" algn="l" defTabSz="1827527"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39442" indent="-456878" algn="l" defTabSz="1827527"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3197" indent="-456878" algn="l" defTabSz="1827527"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66959" indent="-456878" algn="l" defTabSz="1827527"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zh-TW"/>
      </a:defPPr>
      <a:lvl1pPr marL="0" algn="l" defTabSz="1827527" rtl="0" eaLnBrk="1" latinLnBrk="0" hangingPunct="1">
        <a:defRPr sz="3600" kern="1200">
          <a:solidFill>
            <a:schemeClr val="tx1"/>
          </a:solidFill>
          <a:latin typeface="+mn-lt"/>
          <a:ea typeface="+mn-ea"/>
          <a:cs typeface="+mn-cs"/>
        </a:defRPr>
      </a:lvl1pPr>
      <a:lvl2pPr marL="913755" algn="l" defTabSz="1827527" rtl="0" eaLnBrk="1" latinLnBrk="0" hangingPunct="1">
        <a:defRPr sz="3600" kern="1200">
          <a:solidFill>
            <a:schemeClr val="tx1"/>
          </a:solidFill>
          <a:latin typeface="+mn-lt"/>
          <a:ea typeface="+mn-ea"/>
          <a:cs typeface="+mn-cs"/>
        </a:defRPr>
      </a:lvl2pPr>
      <a:lvl3pPr marL="1827527" algn="l" defTabSz="1827527" rtl="0" eaLnBrk="1" latinLnBrk="0" hangingPunct="1">
        <a:defRPr sz="3600" kern="1200">
          <a:solidFill>
            <a:schemeClr val="tx1"/>
          </a:solidFill>
          <a:latin typeface="+mn-lt"/>
          <a:ea typeface="+mn-ea"/>
          <a:cs typeface="+mn-cs"/>
        </a:defRPr>
      </a:lvl3pPr>
      <a:lvl4pPr marL="2741282" algn="l" defTabSz="1827527" rtl="0" eaLnBrk="1" latinLnBrk="0" hangingPunct="1">
        <a:defRPr sz="3600" kern="1200">
          <a:solidFill>
            <a:schemeClr val="tx1"/>
          </a:solidFill>
          <a:latin typeface="+mn-lt"/>
          <a:ea typeface="+mn-ea"/>
          <a:cs typeface="+mn-cs"/>
        </a:defRPr>
      </a:lvl4pPr>
      <a:lvl5pPr marL="3655037" algn="l" defTabSz="1827527" rtl="0" eaLnBrk="1" latinLnBrk="0" hangingPunct="1">
        <a:defRPr sz="3600" kern="1200">
          <a:solidFill>
            <a:schemeClr val="tx1"/>
          </a:solidFill>
          <a:latin typeface="+mn-lt"/>
          <a:ea typeface="+mn-ea"/>
          <a:cs typeface="+mn-cs"/>
        </a:defRPr>
      </a:lvl5pPr>
      <a:lvl6pPr marL="4568797" algn="l" defTabSz="1827527" rtl="0" eaLnBrk="1" latinLnBrk="0" hangingPunct="1">
        <a:defRPr sz="3600" kern="1200">
          <a:solidFill>
            <a:schemeClr val="tx1"/>
          </a:solidFill>
          <a:latin typeface="+mn-lt"/>
          <a:ea typeface="+mn-ea"/>
          <a:cs typeface="+mn-cs"/>
        </a:defRPr>
      </a:lvl6pPr>
      <a:lvl7pPr marL="5482562" algn="l" defTabSz="1827527" rtl="0" eaLnBrk="1" latinLnBrk="0" hangingPunct="1">
        <a:defRPr sz="3600" kern="1200">
          <a:solidFill>
            <a:schemeClr val="tx1"/>
          </a:solidFill>
          <a:latin typeface="+mn-lt"/>
          <a:ea typeface="+mn-ea"/>
          <a:cs typeface="+mn-cs"/>
        </a:defRPr>
      </a:lvl7pPr>
      <a:lvl8pPr marL="6396320" algn="l" defTabSz="1827527" rtl="0" eaLnBrk="1" latinLnBrk="0" hangingPunct="1">
        <a:defRPr sz="3600" kern="1200">
          <a:solidFill>
            <a:schemeClr val="tx1"/>
          </a:solidFill>
          <a:latin typeface="+mn-lt"/>
          <a:ea typeface="+mn-ea"/>
          <a:cs typeface="+mn-cs"/>
        </a:defRPr>
      </a:lvl8pPr>
      <a:lvl9pPr marL="7310075" algn="l" defTabSz="1827527"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D27E118E-BC34-4E93-B72D-FD1B4D027766}" type="slidenum">
              <a:rPr lang="en-US" altLang="zh-TW" sz="3200"/>
              <a:pPr>
                <a:spcBef>
                  <a:spcPct val="0"/>
                </a:spcBef>
                <a:buFontTx/>
                <a:buNone/>
              </a:pPr>
              <a:t>1</a:t>
            </a:fld>
            <a:endParaRPr lang="en-US" altLang="zh-TW" sz="3200"/>
          </a:p>
        </p:txBody>
      </p:sp>
      <p:sp>
        <p:nvSpPr>
          <p:cNvPr id="16387" name="WordArt 9"/>
          <p:cNvSpPr>
            <a:spLocks noChangeArrowheads="1" noChangeShapeType="1" noTextEdit="1"/>
          </p:cNvSpPr>
          <p:nvPr/>
        </p:nvSpPr>
        <p:spPr bwMode="auto">
          <a:xfrm>
            <a:off x="1944688" y="4667250"/>
            <a:ext cx="14041437" cy="1181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TW" altLang="en-US" sz="3600" b="1" kern="10" dirty="0">
                <a:latin typeface="全真粗黑體"/>
              </a:rPr>
              <a:t>國土計畫法內容簡介</a:t>
            </a:r>
          </a:p>
        </p:txBody>
      </p:sp>
      <p:sp>
        <p:nvSpPr>
          <p:cNvPr id="16388" name="Rectangle 6"/>
          <p:cNvSpPr>
            <a:spLocks noChangeAspect="1" noChangeArrowheads="1"/>
          </p:cNvSpPr>
          <p:nvPr/>
        </p:nvSpPr>
        <p:spPr bwMode="auto">
          <a:xfrm>
            <a:off x="419100" y="377825"/>
            <a:ext cx="17370425" cy="130254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lIns="182202" tIns="91067" rIns="182202" bIns="91067"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zh-TW" sz="4000">
              <a:ea typeface="全真粗黑體" pitchFamily="49" charset="-120"/>
            </a:endParaRPr>
          </a:p>
        </p:txBody>
      </p:sp>
      <p:sp>
        <p:nvSpPr>
          <p:cNvPr id="16389" name="AutoShape 11"/>
          <p:cNvSpPr>
            <a:spLocks noChangeArrowheads="1"/>
          </p:cNvSpPr>
          <p:nvPr/>
        </p:nvSpPr>
        <p:spPr bwMode="auto">
          <a:xfrm>
            <a:off x="5905500" y="11806238"/>
            <a:ext cx="5761038" cy="749300"/>
          </a:xfrm>
          <a:prstGeom prst="roundRect">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628" tIns="91299" rIns="182628" bIns="9129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buFontTx/>
              <a:buNone/>
            </a:pPr>
            <a:r>
              <a:rPr lang="zh-TW" altLang="en-US" sz="3200" b="1">
                <a:ea typeface="全真粗黑體" pitchFamily="49" charset="-120"/>
              </a:rPr>
              <a:t>簡報部分來源：內政部營建署</a:t>
            </a:r>
          </a:p>
        </p:txBody>
      </p:sp>
      <p:sp>
        <p:nvSpPr>
          <p:cNvPr id="16390" name="文字方塊 1"/>
          <p:cNvSpPr txBox="1">
            <a:spLocks noChangeArrowheads="1"/>
          </p:cNvSpPr>
          <p:nvPr/>
        </p:nvSpPr>
        <p:spPr bwMode="auto">
          <a:xfrm>
            <a:off x="4392613" y="7507288"/>
            <a:ext cx="8640762" cy="3677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lnSpc>
                <a:spcPct val="150000"/>
              </a:lnSpc>
              <a:spcBef>
                <a:spcPct val="0"/>
              </a:spcBef>
              <a:buFontTx/>
              <a:buNone/>
            </a:pPr>
            <a:r>
              <a:rPr lang="zh-TW" altLang="en-US" sz="5400" b="1" dirty="0">
                <a:ea typeface="全真粗黑體" pitchFamily="49" charset="-120"/>
              </a:rPr>
              <a:t>農業部資源永續利用司</a:t>
            </a:r>
            <a:endParaRPr lang="en-US" altLang="zh-TW" sz="5400" b="1" dirty="0">
              <a:ea typeface="全真粗黑體" pitchFamily="49" charset="-120"/>
            </a:endParaRPr>
          </a:p>
          <a:p>
            <a:pPr algn="r" eaLnBrk="1" hangingPunct="1">
              <a:lnSpc>
                <a:spcPct val="150000"/>
              </a:lnSpc>
              <a:spcBef>
                <a:spcPct val="0"/>
              </a:spcBef>
              <a:buFontTx/>
              <a:buNone/>
            </a:pPr>
            <a:r>
              <a:rPr lang="zh-TW" altLang="en-US" sz="5400" b="1" dirty="0">
                <a:ea typeface="全真粗黑體" pitchFamily="49" charset="-120"/>
              </a:rPr>
              <a:t>劉泰安</a:t>
            </a:r>
            <a:endParaRPr lang="en-US" altLang="zh-TW" sz="5400" b="1" dirty="0">
              <a:ea typeface="全真粗黑體" pitchFamily="49" charset="-120"/>
            </a:endParaRPr>
          </a:p>
          <a:p>
            <a:pPr algn="r" eaLnBrk="1" hangingPunct="1">
              <a:lnSpc>
                <a:spcPct val="150000"/>
              </a:lnSpc>
              <a:spcBef>
                <a:spcPct val="0"/>
              </a:spcBef>
              <a:buFontTx/>
              <a:buNone/>
            </a:pPr>
            <a:r>
              <a:rPr lang="en-US" altLang="zh-TW" sz="5400" b="1" dirty="0">
                <a:ea typeface="全真粗黑體" pitchFamily="49" charset="-120"/>
              </a:rPr>
              <a:t>112.9.20</a:t>
            </a:r>
            <a:endParaRPr lang="zh-TW" altLang="en-US" sz="5400" b="1" dirty="0">
              <a:ea typeface="全真粗黑體" pitchFamily="49" charset="-120"/>
            </a:endParaRPr>
          </a:p>
        </p:txBody>
      </p:sp>
      <p:sp>
        <p:nvSpPr>
          <p:cNvPr id="16391" name="文字方塊 1"/>
          <p:cNvSpPr txBox="1">
            <a:spLocks noChangeArrowheads="1"/>
          </p:cNvSpPr>
          <p:nvPr/>
        </p:nvSpPr>
        <p:spPr bwMode="auto">
          <a:xfrm>
            <a:off x="2376488" y="738188"/>
            <a:ext cx="12890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en-US" altLang="zh-TW" sz="3200" b="1" dirty="0">
                <a:ea typeface="全真粗黑體" pitchFamily="49" charset="-120"/>
              </a:rPr>
              <a:t>112</a:t>
            </a:r>
            <a:r>
              <a:rPr lang="zh-TW" altLang="en-US" sz="3200" b="1" dirty="0">
                <a:ea typeface="全真粗黑體" pitchFamily="49" charset="-120"/>
              </a:rPr>
              <a:t>年度農地管理法規及規劃利用講習</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dirty="0"/>
              <a:t>壹、國土計畫法概述</a:t>
            </a:r>
            <a:endParaRPr lang="zh-TW" altLang="en-US" sz="6000" dirty="0"/>
          </a:p>
        </p:txBody>
      </p:sp>
      <p:sp>
        <p:nvSpPr>
          <p:cNvPr id="24579"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122ED7B9-B3DF-4BC3-A787-69EA60F98E84}" type="slidenum">
              <a:rPr lang="en-US" altLang="zh-TW" sz="3200"/>
              <a:pPr>
                <a:spcBef>
                  <a:spcPct val="0"/>
                </a:spcBef>
                <a:buFontTx/>
                <a:buNone/>
              </a:pPr>
              <a:t>2</a:t>
            </a:fld>
            <a:endParaRPr lang="en-US" altLang="zh-TW" sz="3200"/>
          </a:p>
        </p:txBody>
      </p:sp>
    </p:spTree>
    <p:extLst>
      <p:ext uri="{BB962C8B-B14F-4D97-AF65-F5344CB8AC3E}">
        <p14:creationId xmlns:p14="http://schemas.microsoft.com/office/powerpoint/2010/main" val="1652198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D96C1144-3086-46A7-9075-826BE7886EBE}" type="slidenum">
              <a:rPr lang="en-US" altLang="zh-TW" sz="3200"/>
              <a:pPr>
                <a:spcBef>
                  <a:spcPct val="0"/>
                </a:spcBef>
                <a:buFontTx/>
                <a:buNone/>
              </a:pPr>
              <a:t>3</a:t>
            </a:fld>
            <a:endParaRPr lang="en-US" altLang="zh-TW" sz="3200"/>
          </a:p>
        </p:txBody>
      </p:sp>
      <p:sp>
        <p:nvSpPr>
          <p:cNvPr id="18435" name="投影片編號版面配置區 4"/>
          <p:cNvSpPr txBox="1">
            <a:spLocks noGrp="1"/>
          </p:cNvSpPr>
          <p:nvPr/>
        </p:nvSpPr>
        <p:spPr bwMode="auto">
          <a:xfrm>
            <a:off x="17068800" y="13050838"/>
            <a:ext cx="10064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pPr>
            <a:fld id="{64C0CB8B-4DA2-4005-A67C-E7B474C38A81}" type="slidenum">
              <a:rPr lang="en-US" altLang="zh-TW" sz="3200"/>
              <a:pPr algn="r" eaLnBrk="1" hangingPunct="1">
                <a:spcBef>
                  <a:spcPct val="0"/>
                </a:spcBef>
                <a:buFontTx/>
                <a:buNone/>
              </a:pPr>
              <a:t>3</a:t>
            </a:fld>
            <a:endParaRPr lang="en-US" altLang="zh-TW" sz="3200"/>
          </a:p>
        </p:txBody>
      </p:sp>
      <p:graphicFrame>
        <p:nvGraphicFramePr>
          <p:cNvPr id="88140" name="Group 76"/>
          <p:cNvGraphicFramePr>
            <a:graphicFrameLocks noGrp="1"/>
          </p:cNvGraphicFramePr>
          <p:nvPr>
            <p:ph idx="4294967295"/>
          </p:nvPr>
        </p:nvGraphicFramePr>
        <p:xfrm>
          <a:off x="501650" y="377825"/>
          <a:ext cx="17284700" cy="12847637"/>
        </p:xfrm>
        <a:graphic>
          <a:graphicData uri="http://schemas.openxmlformats.org/drawingml/2006/table">
            <a:tbl>
              <a:tblPr/>
              <a:tblGrid>
                <a:gridCol w="866774">
                  <a:extLst>
                    <a:ext uri="{9D8B030D-6E8A-4147-A177-3AD203B41FA5}">
                      <a16:colId xmlns:a16="http://schemas.microsoft.com/office/drawing/2014/main" val="20000"/>
                    </a:ext>
                  </a:extLst>
                </a:gridCol>
                <a:gridCol w="16417926">
                  <a:extLst>
                    <a:ext uri="{9D8B030D-6E8A-4147-A177-3AD203B41FA5}">
                      <a16:colId xmlns:a16="http://schemas.microsoft.com/office/drawing/2014/main" val="20001"/>
                    </a:ext>
                  </a:extLst>
                </a:gridCol>
              </a:tblGrid>
              <a:tr h="1870074">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第一章　總則</a:t>
                      </a:r>
                    </a:p>
                  </a:txBody>
                  <a:tcPr marL="182754" marR="182754" marT="91371" marB="91371" vert="eaVert" anchor="ctr" horzOverflow="overflow">
                    <a:lnL>
                      <a:noFill/>
                    </a:lnL>
                    <a:lnR>
                      <a:noFill/>
                    </a:lnR>
                    <a:lnT>
                      <a:noFill/>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a:noFill/>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58950">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第二章　種類與內容</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57400">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第三章　擬訂、公告、變更及實施</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379663">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第四章　國土功能分區之劃設及土地使用管制</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584325">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第五章</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 國土復育</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438275">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第六章</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罰則</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w="12700" cap="flat" cmpd="sng" algn="ctr">
                      <a:solidFill>
                        <a:schemeClr val="bg2"/>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58950">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TW" altLang="en-US" sz="1800" b="0" i="0" u="none" strike="noStrike" cap="none" normalizeH="0" baseline="0">
                          <a:ln>
                            <a:noFill/>
                          </a:ln>
                          <a:solidFill>
                            <a:schemeClr val="tx1"/>
                          </a:solidFill>
                          <a:effectLst/>
                          <a:latin typeface="Arial" charset="0"/>
                          <a:ea typeface="全真粗黑體" pitchFamily="49" charset="-120"/>
                        </a:rPr>
                        <a:t>第七章　附則</a:t>
                      </a:r>
                    </a:p>
                  </a:txBody>
                  <a:tcPr marL="182754" marR="182754" marT="91371" marB="91371" vert="eaVert" anchor="ctr" horzOverflow="overflow">
                    <a:lnL>
                      <a:noFill/>
                    </a:lnL>
                    <a:lnR>
                      <a:noFill/>
                    </a:lnR>
                    <a:lnT w="12700" cap="flat" cmpd="sng" algn="ctr">
                      <a:solidFill>
                        <a:schemeClr val="bg2"/>
                      </a:solidFill>
                      <a:prstDash val="sysDash"/>
                      <a:round/>
                      <a:headEnd type="none" w="med" len="med"/>
                      <a:tailEnd type="none" w="med" len="med"/>
                    </a:lnT>
                    <a:lnB>
                      <a:noFill/>
                    </a:lnB>
                    <a:lnTlToBr>
                      <a:noFill/>
                    </a:lnTlToBr>
                    <a:lnBlToTr>
                      <a:noFill/>
                    </a:lnBlToTr>
                    <a:noFill/>
                  </a:tcPr>
                </a:tc>
                <a:tc>
                  <a:txBody>
                    <a:bodyPr/>
                    <a:lstStyle>
                      <a:lvl1pPr>
                        <a:spcBef>
                          <a:spcPct val="20000"/>
                        </a:spcBef>
                        <a:defRPr kumimoji="1" sz="5800">
                          <a:solidFill>
                            <a:schemeClr val="tx1"/>
                          </a:solidFill>
                          <a:latin typeface="Arial" charset="0"/>
                          <a:ea typeface="新細明體" charset="-120"/>
                        </a:defRPr>
                      </a:lvl1pPr>
                      <a:lvl2pPr marL="742950" indent="-285750">
                        <a:spcBef>
                          <a:spcPct val="20000"/>
                        </a:spcBef>
                        <a:defRPr kumimoji="1" sz="5000">
                          <a:solidFill>
                            <a:schemeClr val="tx1"/>
                          </a:solidFill>
                          <a:latin typeface="Arial" charset="0"/>
                          <a:ea typeface="新細明體" charset="-120"/>
                        </a:defRPr>
                      </a:lvl2pPr>
                      <a:lvl3pPr marL="1143000" indent="-228600">
                        <a:spcBef>
                          <a:spcPct val="20000"/>
                        </a:spcBef>
                        <a:defRPr kumimoji="1" sz="4400">
                          <a:solidFill>
                            <a:schemeClr val="tx1"/>
                          </a:solidFill>
                          <a:latin typeface="Arial" charset="0"/>
                          <a:ea typeface="新細明體" charset="-120"/>
                        </a:defRPr>
                      </a:lvl3pPr>
                      <a:lvl4pPr marL="1600200" indent="-228600">
                        <a:spcBef>
                          <a:spcPct val="20000"/>
                        </a:spcBef>
                        <a:defRPr kumimoji="1" sz="3600">
                          <a:solidFill>
                            <a:schemeClr val="tx1"/>
                          </a:solidFill>
                          <a:latin typeface="Arial" charset="0"/>
                          <a:ea typeface="新細明體" charset="-120"/>
                        </a:defRPr>
                      </a:lvl4pPr>
                      <a:lvl5pPr marL="2057400" indent="-228600">
                        <a:spcBef>
                          <a:spcPct val="20000"/>
                        </a:spcBef>
                        <a:defRPr kumimoji="1" sz="3600">
                          <a:solidFill>
                            <a:schemeClr val="tx1"/>
                          </a:solidFill>
                          <a:latin typeface="Arial" charset="0"/>
                          <a:ea typeface="新細明體" charset="-120"/>
                        </a:defRPr>
                      </a:lvl5pPr>
                      <a:lvl6pPr marL="2514600" indent="-228600" fontAlgn="base">
                        <a:spcBef>
                          <a:spcPct val="20000"/>
                        </a:spcBef>
                        <a:spcAft>
                          <a:spcPct val="0"/>
                        </a:spcAft>
                        <a:defRPr kumimoji="1" sz="3600">
                          <a:solidFill>
                            <a:schemeClr val="tx1"/>
                          </a:solidFill>
                          <a:latin typeface="Arial" charset="0"/>
                          <a:ea typeface="新細明體" charset="-120"/>
                        </a:defRPr>
                      </a:lvl6pPr>
                      <a:lvl7pPr marL="2971800" indent="-228600" fontAlgn="base">
                        <a:spcBef>
                          <a:spcPct val="20000"/>
                        </a:spcBef>
                        <a:spcAft>
                          <a:spcPct val="0"/>
                        </a:spcAft>
                        <a:defRPr kumimoji="1" sz="3600">
                          <a:solidFill>
                            <a:schemeClr val="tx1"/>
                          </a:solidFill>
                          <a:latin typeface="Arial" charset="0"/>
                          <a:ea typeface="新細明體" charset="-120"/>
                        </a:defRPr>
                      </a:lvl7pPr>
                      <a:lvl8pPr marL="3429000" indent="-228600" fontAlgn="base">
                        <a:spcBef>
                          <a:spcPct val="20000"/>
                        </a:spcBef>
                        <a:spcAft>
                          <a:spcPct val="0"/>
                        </a:spcAft>
                        <a:defRPr kumimoji="1" sz="3600">
                          <a:solidFill>
                            <a:schemeClr val="tx1"/>
                          </a:solidFill>
                          <a:latin typeface="Arial" charset="0"/>
                          <a:ea typeface="新細明體" charset="-120"/>
                        </a:defRPr>
                      </a:lvl8pPr>
                      <a:lvl9pPr marL="3886200" indent="-228600" fontAlgn="base">
                        <a:spcBef>
                          <a:spcPct val="20000"/>
                        </a:spcBef>
                        <a:spcAft>
                          <a:spcPct val="0"/>
                        </a:spcAft>
                        <a:defRPr kumimoji="1" sz="3600">
                          <a:solidFill>
                            <a:schemeClr val="tx1"/>
                          </a:solidFill>
                          <a:latin typeface="Arial" charset="0"/>
                          <a:ea typeface="新細明體" charset="-12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TW" altLang="zh-TW" sz="5200" b="0" i="0" u="none" strike="noStrike" cap="none" normalizeH="0" baseline="0" dirty="0">
                        <a:ln>
                          <a:noFill/>
                        </a:ln>
                        <a:solidFill>
                          <a:schemeClr val="tx1"/>
                        </a:solidFill>
                        <a:effectLst/>
                        <a:latin typeface="Arial" charset="0"/>
                        <a:ea typeface="全真粗黑體" pitchFamily="49" charset="-120"/>
                      </a:endParaRPr>
                    </a:p>
                  </a:txBody>
                  <a:tcPr marL="182754" marR="182754" marT="91371" marB="91371" horzOverflow="overflow">
                    <a:lnL>
                      <a:noFill/>
                    </a:lnL>
                    <a:lnR>
                      <a:noFill/>
                    </a:lnR>
                    <a:lnT w="12700" cap="flat" cmpd="sng" algn="ctr">
                      <a:solidFill>
                        <a:schemeClr val="bg2"/>
                      </a:solidFill>
                      <a:prstDash val="sysDash"/>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8457" name="Text Box 129"/>
          <p:cNvSpPr txBox="1">
            <a:spLocks noChangeArrowheads="1"/>
          </p:cNvSpPr>
          <p:nvPr/>
        </p:nvSpPr>
        <p:spPr bwMode="auto">
          <a:xfrm>
            <a:off x="1511300" y="666750"/>
            <a:ext cx="2159000" cy="14382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立法目的</a:t>
            </a:r>
          </a:p>
          <a:p>
            <a:pPr algn="ctr" eaLnBrk="1" hangingPunct="1">
              <a:spcBef>
                <a:spcPct val="0"/>
              </a:spcBef>
              <a:buFontTx/>
              <a:buNone/>
            </a:pPr>
            <a:r>
              <a:rPr lang="en-US" altLang="zh-TW" sz="2800">
                <a:ea typeface="全真粗黑體" pitchFamily="49" charset="-120"/>
              </a:rPr>
              <a:t>(1)</a:t>
            </a:r>
          </a:p>
        </p:txBody>
      </p:sp>
      <p:sp>
        <p:nvSpPr>
          <p:cNvPr id="18458" name="Text Box 130"/>
          <p:cNvSpPr txBox="1">
            <a:spLocks noChangeArrowheads="1"/>
          </p:cNvSpPr>
          <p:nvPr/>
        </p:nvSpPr>
        <p:spPr bwMode="auto">
          <a:xfrm>
            <a:off x="3813175" y="666750"/>
            <a:ext cx="2160588" cy="14382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主管機關</a:t>
            </a:r>
          </a:p>
          <a:p>
            <a:pPr algn="ctr" eaLnBrk="1" hangingPunct="1">
              <a:spcBef>
                <a:spcPct val="0"/>
              </a:spcBef>
              <a:buFontTx/>
              <a:buNone/>
            </a:pPr>
            <a:r>
              <a:rPr lang="en-US" altLang="zh-TW" sz="2800">
                <a:ea typeface="全真粗黑體" pitchFamily="49" charset="-120"/>
              </a:rPr>
              <a:t>(2)</a:t>
            </a:r>
          </a:p>
        </p:txBody>
      </p:sp>
      <p:sp>
        <p:nvSpPr>
          <p:cNvPr id="18459" name="Text Box 131"/>
          <p:cNvSpPr txBox="1">
            <a:spLocks noChangeArrowheads="1"/>
          </p:cNvSpPr>
          <p:nvPr/>
        </p:nvSpPr>
        <p:spPr bwMode="auto">
          <a:xfrm>
            <a:off x="6119813" y="666750"/>
            <a:ext cx="2159000" cy="14382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用語定義</a:t>
            </a:r>
          </a:p>
          <a:p>
            <a:pPr algn="ctr" eaLnBrk="1" hangingPunct="1">
              <a:spcBef>
                <a:spcPct val="0"/>
              </a:spcBef>
              <a:buFontTx/>
              <a:buNone/>
            </a:pPr>
            <a:r>
              <a:rPr lang="en-US" altLang="zh-TW" sz="2800">
                <a:ea typeface="全真粗黑體" pitchFamily="49" charset="-120"/>
              </a:rPr>
              <a:t>(3)</a:t>
            </a:r>
          </a:p>
        </p:txBody>
      </p:sp>
      <p:sp>
        <p:nvSpPr>
          <p:cNvPr id="18460" name="Text Box 132"/>
          <p:cNvSpPr txBox="1">
            <a:spLocks noChangeArrowheads="1"/>
          </p:cNvSpPr>
          <p:nvPr/>
        </p:nvSpPr>
        <p:spPr bwMode="auto">
          <a:xfrm>
            <a:off x="8424863" y="666750"/>
            <a:ext cx="2159000" cy="1438275"/>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中央</a:t>
            </a:r>
            <a:r>
              <a:rPr lang="en-US" altLang="zh-TW" sz="2800">
                <a:ea typeface="全真粗黑體" pitchFamily="49" charset="-120"/>
              </a:rPr>
              <a:t>/</a:t>
            </a:r>
            <a:r>
              <a:rPr lang="zh-TW" altLang="en-US" sz="2800">
                <a:ea typeface="全真粗黑體" pitchFamily="49" charset="-120"/>
              </a:rPr>
              <a:t>地方分工</a:t>
            </a:r>
            <a:r>
              <a:rPr lang="en-US" altLang="zh-TW" sz="2800">
                <a:ea typeface="全真粗黑體" pitchFamily="49" charset="-120"/>
              </a:rPr>
              <a:t>(4)</a:t>
            </a:r>
          </a:p>
        </p:txBody>
      </p:sp>
      <p:sp>
        <p:nvSpPr>
          <p:cNvPr id="18461" name="Text Box 133"/>
          <p:cNvSpPr txBox="1">
            <a:spLocks noChangeArrowheads="1"/>
          </p:cNvSpPr>
          <p:nvPr/>
        </p:nvSpPr>
        <p:spPr bwMode="auto">
          <a:xfrm>
            <a:off x="13031788" y="666750"/>
            <a:ext cx="2160587" cy="14382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國土規劃基本原則</a:t>
            </a:r>
            <a:r>
              <a:rPr lang="en-US" altLang="zh-TW" sz="2800">
                <a:ea typeface="全真粗黑體" pitchFamily="49" charset="-120"/>
              </a:rPr>
              <a:t>(6)</a:t>
            </a:r>
          </a:p>
        </p:txBody>
      </p:sp>
      <p:sp>
        <p:nvSpPr>
          <p:cNvPr id="18462" name="Text Box 134"/>
          <p:cNvSpPr txBox="1">
            <a:spLocks noChangeArrowheads="1"/>
          </p:cNvSpPr>
          <p:nvPr/>
        </p:nvSpPr>
        <p:spPr bwMode="auto">
          <a:xfrm>
            <a:off x="15338425" y="666750"/>
            <a:ext cx="2159000" cy="1438275"/>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審議機制</a:t>
            </a:r>
            <a:r>
              <a:rPr lang="en-US" altLang="zh-TW" sz="2800">
                <a:ea typeface="全真粗黑體" pitchFamily="49" charset="-120"/>
              </a:rPr>
              <a:t>(7)</a:t>
            </a:r>
          </a:p>
        </p:txBody>
      </p:sp>
      <p:sp>
        <p:nvSpPr>
          <p:cNvPr id="18463" name="Text Box 135"/>
          <p:cNvSpPr txBox="1">
            <a:spLocks noChangeArrowheads="1"/>
          </p:cNvSpPr>
          <p:nvPr/>
        </p:nvSpPr>
        <p:spPr bwMode="auto">
          <a:xfrm>
            <a:off x="5976938" y="2393950"/>
            <a:ext cx="3295650" cy="13620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國土計畫種類</a:t>
            </a:r>
          </a:p>
          <a:p>
            <a:pPr algn="ctr" eaLnBrk="1" hangingPunct="1">
              <a:spcBef>
                <a:spcPct val="0"/>
              </a:spcBef>
              <a:buFontTx/>
              <a:buNone/>
            </a:pPr>
            <a:r>
              <a:rPr lang="en-US" altLang="zh-TW" sz="2800">
                <a:ea typeface="全真粗黑體" pitchFamily="49" charset="-120"/>
              </a:rPr>
              <a:t>(8)</a:t>
            </a:r>
          </a:p>
        </p:txBody>
      </p:sp>
      <p:sp>
        <p:nvSpPr>
          <p:cNvPr id="18464" name="Text Box 136"/>
          <p:cNvSpPr txBox="1">
            <a:spLocks noChangeArrowheads="1"/>
          </p:cNvSpPr>
          <p:nvPr/>
        </p:nvSpPr>
        <p:spPr bwMode="auto">
          <a:xfrm>
            <a:off x="9593263" y="2393950"/>
            <a:ext cx="3295650" cy="136207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國土計畫載明事項</a:t>
            </a:r>
          </a:p>
          <a:p>
            <a:pPr algn="ctr" eaLnBrk="1" hangingPunct="1">
              <a:spcBef>
                <a:spcPct val="0"/>
              </a:spcBef>
              <a:buFontTx/>
              <a:buNone/>
            </a:pPr>
            <a:r>
              <a:rPr lang="en-US" altLang="zh-TW" sz="2800">
                <a:ea typeface="全真粗黑體" pitchFamily="49" charset="-120"/>
              </a:rPr>
              <a:t>(9)(10)</a:t>
            </a:r>
          </a:p>
        </p:txBody>
      </p:sp>
      <p:sp>
        <p:nvSpPr>
          <p:cNvPr id="18465" name="Text Box 141"/>
          <p:cNvSpPr txBox="1">
            <a:spLocks noChangeArrowheads="1"/>
          </p:cNvSpPr>
          <p:nvPr/>
        </p:nvSpPr>
        <p:spPr bwMode="auto">
          <a:xfrm>
            <a:off x="1511300" y="4152900"/>
            <a:ext cx="1870075" cy="1727200"/>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擬定審議核定機關</a:t>
            </a:r>
          </a:p>
          <a:p>
            <a:pPr algn="ctr" eaLnBrk="1" hangingPunct="1">
              <a:spcBef>
                <a:spcPct val="0"/>
              </a:spcBef>
              <a:buFontTx/>
              <a:buNone/>
            </a:pPr>
            <a:r>
              <a:rPr kumimoji="0" lang="en-US" altLang="zh-TW" sz="2800">
                <a:ea typeface="全真粗黑體" pitchFamily="49" charset="-120"/>
              </a:rPr>
              <a:t>(11)</a:t>
            </a:r>
          </a:p>
        </p:txBody>
      </p:sp>
      <p:sp>
        <p:nvSpPr>
          <p:cNvPr id="18466" name="Text Box 142"/>
          <p:cNvSpPr txBox="1">
            <a:spLocks noChangeArrowheads="1"/>
          </p:cNvSpPr>
          <p:nvPr/>
        </p:nvSpPr>
        <p:spPr bwMode="auto">
          <a:xfrm>
            <a:off x="3527425" y="4152900"/>
            <a:ext cx="1871663"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民</a:t>
            </a:r>
            <a:r>
              <a:rPr lang="zh-TW" altLang="en-US" sz="2800">
                <a:ea typeface="全真粗黑體" pitchFamily="49" charset="-120"/>
              </a:rPr>
              <a:t>眾參與 </a:t>
            </a:r>
            <a:r>
              <a:rPr lang="en-US" altLang="zh-TW" sz="2800">
                <a:ea typeface="全真粗黑體" pitchFamily="49" charset="-120"/>
              </a:rPr>
              <a:t>(12)(13)</a:t>
            </a:r>
          </a:p>
        </p:txBody>
      </p:sp>
      <p:sp>
        <p:nvSpPr>
          <p:cNvPr id="18467" name="Text Box 143"/>
          <p:cNvSpPr txBox="1">
            <a:spLocks noChangeArrowheads="1"/>
          </p:cNvSpPr>
          <p:nvPr/>
        </p:nvSpPr>
        <p:spPr bwMode="auto">
          <a:xfrm>
            <a:off x="5545138" y="4152900"/>
            <a:ext cx="1870075"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復議</a:t>
            </a:r>
            <a:r>
              <a:rPr lang="en-US" altLang="zh-TW" sz="2800">
                <a:ea typeface="全真粗黑體" pitchFamily="49" charset="-120"/>
              </a:rPr>
              <a:t>(14)</a:t>
            </a:r>
          </a:p>
        </p:txBody>
      </p:sp>
      <p:sp>
        <p:nvSpPr>
          <p:cNvPr id="18468" name="Text Box 144"/>
          <p:cNvSpPr txBox="1">
            <a:spLocks noChangeArrowheads="1"/>
          </p:cNvSpPr>
          <p:nvPr/>
        </p:nvSpPr>
        <p:spPr bwMode="auto">
          <a:xfrm>
            <a:off x="7561263" y="4152900"/>
            <a:ext cx="1870075"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通盤檢討</a:t>
            </a:r>
            <a:r>
              <a:rPr lang="en-US" altLang="zh-TW" sz="2800">
                <a:ea typeface="全真粗黑體" pitchFamily="49" charset="-120"/>
              </a:rPr>
              <a:t>/</a:t>
            </a:r>
            <a:r>
              <a:rPr lang="zh-TW" altLang="en-US" sz="2800">
                <a:ea typeface="全真粗黑體" pitchFamily="49" charset="-120"/>
              </a:rPr>
              <a:t>適時檢討</a:t>
            </a:r>
            <a:r>
              <a:rPr lang="en-US" altLang="zh-TW" sz="2800">
                <a:ea typeface="全真粗黑體" pitchFamily="49" charset="-120"/>
              </a:rPr>
              <a:t>(15)</a:t>
            </a:r>
          </a:p>
        </p:txBody>
      </p:sp>
      <p:sp>
        <p:nvSpPr>
          <p:cNvPr id="18469" name="Text Box 145"/>
          <p:cNvSpPr txBox="1">
            <a:spLocks noChangeArrowheads="1"/>
          </p:cNvSpPr>
          <p:nvPr/>
        </p:nvSpPr>
        <p:spPr bwMode="auto">
          <a:xfrm>
            <a:off x="9577388" y="4152900"/>
            <a:ext cx="1870075"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指導都市計畫</a:t>
            </a:r>
            <a:r>
              <a:rPr kumimoji="0" lang="en-US" altLang="zh-TW" sz="2800">
                <a:ea typeface="全真粗黑體" pitchFamily="49" charset="-120"/>
              </a:rPr>
              <a:t>(16)</a:t>
            </a:r>
            <a:endParaRPr lang="en-US" altLang="zh-TW" sz="2800">
              <a:ea typeface="全真粗黑體" pitchFamily="49" charset="-120"/>
            </a:endParaRPr>
          </a:p>
        </p:txBody>
      </p:sp>
      <p:sp>
        <p:nvSpPr>
          <p:cNvPr id="18470" name="Text Box 146"/>
          <p:cNvSpPr txBox="1">
            <a:spLocks noChangeArrowheads="1"/>
          </p:cNvSpPr>
          <p:nvPr/>
        </p:nvSpPr>
        <p:spPr bwMode="auto">
          <a:xfrm>
            <a:off x="11593513" y="4146550"/>
            <a:ext cx="1870075"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協調部門計畫</a:t>
            </a:r>
            <a:r>
              <a:rPr lang="en-US" altLang="zh-TW" sz="2800">
                <a:ea typeface="全真粗黑體" pitchFamily="49" charset="-120"/>
              </a:rPr>
              <a:t>(17)</a:t>
            </a:r>
          </a:p>
        </p:txBody>
      </p:sp>
      <p:sp>
        <p:nvSpPr>
          <p:cNvPr id="18471" name="Text Box 151"/>
          <p:cNvSpPr txBox="1">
            <a:spLocks noChangeArrowheads="1"/>
          </p:cNvSpPr>
          <p:nvPr/>
        </p:nvSpPr>
        <p:spPr bwMode="auto">
          <a:xfrm>
            <a:off x="13609638" y="4127500"/>
            <a:ext cx="1871662" cy="17272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調查</a:t>
            </a:r>
            <a:r>
              <a:rPr kumimoji="0" lang="en-US" altLang="zh-TW" sz="2800">
                <a:ea typeface="全真粗黑體" pitchFamily="49" charset="-120"/>
              </a:rPr>
              <a:t>/</a:t>
            </a:r>
            <a:r>
              <a:rPr kumimoji="0" lang="zh-TW" altLang="en-US" sz="2800">
                <a:ea typeface="全真粗黑體" pitchFamily="49" charset="-120"/>
              </a:rPr>
              <a:t>勘測</a:t>
            </a:r>
            <a:r>
              <a:rPr kumimoji="0" lang="en-US" altLang="zh-TW" sz="2800">
                <a:ea typeface="全真粗黑體" pitchFamily="49" charset="-120"/>
              </a:rPr>
              <a:t>(18)</a:t>
            </a:r>
            <a:endParaRPr lang="en-US" altLang="zh-TW" sz="2800">
              <a:ea typeface="全真粗黑體" pitchFamily="49" charset="-120"/>
            </a:endParaRPr>
          </a:p>
        </p:txBody>
      </p:sp>
      <p:sp>
        <p:nvSpPr>
          <p:cNvPr id="18472" name="Text Box 152"/>
          <p:cNvSpPr txBox="1">
            <a:spLocks noChangeArrowheads="1"/>
          </p:cNvSpPr>
          <p:nvPr/>
        </p:nvSpPr>
        <p:spPr bwMode="auto">
          <a:xfrm>
            <a:off x="15627350" y="4121150"/>
            <a:ext cx="1870075" cy="1727200"/>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國土規劃資訊系統</a:t>
            </a:r>
            <a:r>
              <a:rPr lang="en-US" altLang="zh-TW" sz="2800">
                <a:ea typeface="全真粗黑體" pitchFamily="49" charset="-120"/>
              </a:rPr>
              <a:t>/</a:t>
            </a:r>
            <a:r>
              <a:rPr lang="zh-TW" altLang="en-US" sz="2800">
                <a:ea typeface="全真粗黑體" pitchFamily="49" charset="-120"/>
              </a:rPr>
              <a:t>監測</a:t>
            </a:r>
            <a:r>
              <a:rPr lang="en-US" altLang="zh-TW" sz="2800">
                <a:ea typeface="全真粗黑體" pitchFamily="49" charset="-120"/>
              </a:rPr>
              <a:t>(19)</a:t>
            </a:r>
          </a:p>
        </p:txBody>
      </p:sp>
      <p:sp>
        <p:nvSpPr>
          <p:cNvPr id="18473" name="Text Box 153"/>
          <p:cNvSpPr txBox="1">
            <a:spLocks noChangeArrowheads="1"/>
          </p:cNvSpPr>
          <p:nvPr/>
        </p:nvSpPr>
        <p:spPr bwMode="auto">
          <a:xfrm>
            <a:off x="1368425" y="6315075"/>
            <a:ext cx="1584325"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國土功能分區劃設原則</a:t>
            </a:r>
            <a:r>
              <a:rPr lang="en-US" altLang="zh-TW" sz="2800">
                <a:ea typeface="全真粗黑體" pitchFamily="49" charset="-120"/>
              </a:rPr>
              <a:t>(20)</a:t>
            </a:r>
          </a:p>
        </p:txBody>
      </p:sp>
      <p:sp>
        <p:nvSpPr>
          <p:cNvPr id="18474" name="Text Box 154"/>
          <p:cNvSpPr txBox="1">
            <a:spLocks noChangeArrowheads="1"/>
          </p:cNvSpPr>
          <p:nvPr/>
        </p:nvSpPr>
        <p:spPr bwMode="auto">
          <a:xfrm>
            <a:off x="3095625" y="6315075"/>
            <a:ext cx="1874838"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國土功能分區使用管制</a:t>
            </a:r>
            <a:r>
              <a:rPr kumimoji="0" lang="en-US" altLang="zh-TW" sz="2800">
                <a:ea typeface="全真粗黑體" pitchFamily="49" charset="-120"/>
              </a:rPr>
              <a:t>(21)(23)</a:t>
            </a:r>
            <a:endParaRPr lang="en-US" altLang="zh-TW" sz="2800">
              <a:ea typeface="全真粗黑體" pitchFamily="49" charset="-120"/>
            </a:endParaRPr>
          </a:p>
        </p:txBody>
      </p:sp>
      <p:sp>
        <p:nvSpPr>
          <p:cNvPr id="18475" name="Text Box 155"/>
          <p:cNvSpPr txBox="1">
            <a:spLocks noChangeArrowheads="1"/>
          </p:cNvSpPr>
          <p:nvPr/>
        </p:nvSpPr>
        <p:spPr bwMode="auto">
          <a:xfrm>
            <a:off x="5113338" y="6315075"/>
            <a:ext cx="1584325"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國土功能分區圖</a:t>
            </a:r>
            <a:r>
              <a:rPr lang="en-US" altLang="zh-TW" sz="2800">
                <a:ea typeface="全真粗黑體" pitchFamily="49" charset="-120"/>
              </a:rPr>
              <a:t>(22)</a:t>
            </a:r>
          </a:p>
        </p:txBody>
      </p:sp>
      <p:sp>
        <p:nvSpPr>
          <p:cNvPr id="18476" name="Text Box 156"/>
          <p:cNvSpPr txBox="1">
            <a:spLocks noChangeArrowheads="1"/>
          </p:cNvSpPr>
          <p:nvPr/>
        </p:nvSpPr>
        <p:spPr bwMode="auto">
          <a:xfrm>
            <a:off x="6840538" y="6315075"/>
            <a:ext cx="1584325"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使用許可申請條件 </a:t>
            </a:r>
            <a:r>
              <a:rPr kumimoji="0" lang="en-US" altLang="zh-TW" sz="2800">
                <a:ea typeface="全真粗黑體" pitchFamily="49" charset="-120"/>
              </a:rPr>
              <a:t>(24)</a:t>
            </a:r>
          </a:p>
        </p:txBody>
      </p:sp>
      <p:sp>
        <p:nvSpPr>
          <p:cNvPr id="18477" name="Text Box 157"/>
          <p:cNvSpPr txBox="1">
            <a:spLocks noChangeArrowheads="1"/>
          </p:cNvSpPr>
          <p:nvPr/>
        </p:nvSpPr>
        <p:spPr bwMode="auto">
          <a:xfrm>
            <a:off x="8567738" y="6315075"/>
            <a:ext cx="1587500"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使用許可民眾參與</a:t>
            </a:r>
            <a:r>
              <a:rPr lang="en-US" altLang="zh-TW" sz="2800">
                <a:ea typeface="全真粗黑體" pitchFamily="49" charset="-120"/>
              </a:rPr>
              <a:t>(25)(27)</a:t>
            </a:r>
          </a:p>
        </p:txBody>
      </p:sp>
      <p:sp>
        <p:nvSpPr>
          <p:cNvPr id="18478" name="Text Box 158"/>
          <p:cNvSpPr txBox="1">
            <a:spLocks noChangeArrowheads="1"/>
          </p:cNvSpPr>
          <p:nvPr/>
        </p:nvSpPr>
        <p:spPr bwMode="auto">
          <a:xfrm>
            <a:off x="10298113" y="6308725"/>
            <a:ext cx="1727200" cy="1985963"/>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影響費</a:t>
            </a:r>
            <a:r>
              <a:rPr lang="en-US" altLang="zh-TW" sz="2800">
                <a:ea typeface="全真粗黑體" pitchFamily="49" charset="-120"/>
              </a:rPr>
              <a:t>/</a:t>
            </a:r>
            <a:r>
              <a:rPr lang="zh-TW" altLang="en-US" sz="2800">
                <a:ea typeface="全真粗黑體" pitchFamily="49" charset="-120"/>
              </a:rPr>
              <a:t>國土保育費</a:t>
            </a:r>
            <a:r>
              <a:rPr lang="en-US" altLang="zh-TW" sz="2800">
                <a:ea typeface="全真粗黑體" pitchFamily="49" charset="-120"/>
              </a:rPr>
              <a:t>(28)</a:t>
            </a:r>
          </a:p>
        </p:txBody>
      </p:sp>
      <p:sp>
        <p:nvSpPr>
          <p:cNvPr id="18479" name="Text Box 159"/>
          <p:cNvSpPr txBox="1">
            <a:spLocks noChangeArrowheads="1"/>
          </p:cNvSpPr>
          <p:nvPr/>
        </p:nvSpPr>
        <p:spPr bwMode="auto">
          <a:xfrm>
            <a:off x="12171363" y="6289675"/>
            <a:ext cx="1871662" cy="1985963"/>
          </a:xfrm>
          <a:prstGeom prst="rect">
            <a:avLst/>
          </a:prstGeom>
          <a:solidFill>
            <a:schemeClr val="bg1">
              <a:alpha val="50195"/>
            </a:schemeClr>
          </a:solidFill>
          <a:ln w="9525">
            <a:solidFill>
              <a:schemeClr val="bg2"/>
            </a:solidFill>
            <a:miter lim="800000"/>
            <a:headEnd/>
            <a:tailEnd/>
          </a:ln>
        </p:spPr>
        <p:txBody>
          <a:bodyPr lIns="35932" tIns="91249" rIns="35932"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使用許可相關規定</a:t>
            </a:r>
          </a:p>
          <a:p>
            <a:pPr algn="ctr" eaLnBrk="1" hangingPunct="1">
              <a:spcBef>
                <a:spcPct val="0"/>
              </a:spcBef>
              <a:buFontTx/>
              <a:buNone/>
            </a:pPr>
            <a:r>
              <a:rPr kumimoji="0" lang="en-US" altLang="zh-TW" sz="2800">
                <a:ea typeface="全真粗黑體" pitchFamily="49" charset="-120"/>
              </a:rPr>
              <a:t>(26)</a:t>
            </a:r>
          </a:p>
          <a:p>
            <a:pPr algn="ctr" eaLnBrk="1" hangingPunct="1">
              <a:spcBef>
                <a:spcPct val="0"/>
              </a:spcBef>
              <a:buFontTx/>
              <a:buNone/>
            </a:pPr>
            <a:r>
              <a:rPr kumimoji="0" lang="en-US" altLang="zh-TW" sz="2800">
                <a:ea typeface="全真粗黑體" pitchFamily="49" charset="-120"/>
              </a:rPr>
              <a:t>(29)(30)(31)</a:t>
            </a:r>
            <a:endParaRPr lang="en-US" altLang="zh-TW" sz="2800">
              <a:ea typeface="全真粗黑體" pitchFamily="49" charset="-120"/>
            </a:endParaRPr>
          </a:p>
        </p:txBody>
      </p:sp>
      <p:sp>
        <p:nvSpPr>
          <p:cNvPr id="18480" name="Text Box 160"/>
          <p:cNvSpPr txBox="1">
            <a:spLocks noChangeArrowheads="1"/>
          </p:cNvSpPr>
          <p:nvPr/>
        </p:nvSpPr>
        <p:spPr bwMode="auto">
          <a:xfrm>
            <a:off x="14189075" y="6283325"/>
            <a:ext cx="1870075" cy="1985963"/>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補償或徵收</a:t>
            </a:r>
            <a:r>
              <a:rPr kumimoji="0" lang="en-US" altLang="zh-TW" sz="2800">
                <a:ea typeface="全真粗黑體" pitchFamily="49" charset="-120"/>
              </a:rPr>
              <a:t>(32)(33)</a:t>
            </a:r>
          </a:p>
        </p:txBody>
      </p:sp>
      <p:sp>
        <p:nvSpPr>
          <p:cNvPr id="18481" name="Text Box 161"/>
          <p:cNvSpPr txBox="1">
            <a:spLocks noChangeArrowheads="1"/>
          </p:cNvSpPr>
          <p:nvPr/>
        </p:nvSpPr>
        <p:spPr bwMode="auto">
          <a:xfrm>
            <a:off x="5688013" y="10174288"/>
            <a:ext cx="2768600" cy="114935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罰鍰</a:t>
            </a:r>
          </a:p>
          <a:p>
            <a:pPr algn="ctr" eaLnBrk="1" hangingPunct="1">
              <a:spcBef>
                <a:spcPct val="0"/>
              </a:spcBef>
              <a:buFontTx/>
              <a:buNone/>
            </a:pPr>
            <a:r>
              <a:rPr lang="en-US" altLang="zh-TW" sz="2800">
                <a:ea typeface="全真粗黑體" pitchFamily="49" charset="-120"/>
              </a:rPr>
              <a:t>(38)</a:t>
            </a:r>
          </a:p>
        </p:txBody>
      </p:sp>
      <p:sp>
        <p:nvSpPr>
          <p:cNvPr id="18482" name="Text Box 162"/>
          <p:cNvSpPr txBox="1">
            <a:spLocks noChangeArrowheads="1"/>
          </p:cNvSpPr>
          <p:nvPr/>
        </p:nvSpPr>
        <p:spPr bwMode="auto">
          <a:xfrm>
            <a:off x="8682038" y="10174288"/>
            <a:ext cx="2768600" cy="114935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刑罰</a:t>
            </a:r>
          </a:p>
          <a:p>
            <a:pPr algn="ctr" eaLnBrk="1" hangingPunct="1">
              <a:spcBef>
                <a:spcPct val="0"/>
              </a:spcBef>
              <a:buFontTx/>
              <a:buNone/>
            </a:pPr>
            <a:r>
              <a:rPr lang="en-US" altLang="zh-TW" sz="2800">
                <a:ea typeface="全真粗黑體" pitchFamily="49" charset="-120"/>
              </a:rPr>
              <a:t>(39)</a:t>
            </a:r>
          </a:p>
        </p:txBody>
      </p:sp>
      <p:sp>
        <p:nvSpPr>
          <p:cNvPr id="18483" name="Text Box 163"/>
          <p:cNvSpPr txBox="1">
            <a:spLocks noChangeArrowheads="1"/>
          </p:cNvSpPr>
          <p:nvPr/>
        </p:nvSpPr>
        <p:spPr bwMode="auto">
          <a:xfrm>
            <a:off x="1514475" y="11780838"/>
            <a:ext cx="2159000"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海域範圍及管理</a:t>
            </a:r>
            <a:r>
              <a:rPr lang="en-US" altLang="zh-TW" sz="2800">
                <a:ea typeface="全真粗黑體" pitchFamily="49" charset="-120"/>
              </a:rPr>
              <a:t>(41)</a:t>
            </a:r>
          </a:p>
        </p:txBody>
      </p:sp>
      <p:sp>
        <p:nvSpPr>
          <p:cNvPr id="18484" name="Text Box 164"/>
          <p:cNvSpPr txBox="1">
            <a:spLocks noChangeArrowheads="1"/>
          </p:cNvSpPr>
          <p:nvPr/>
        </p:nvSpPr>
        <p:spPr bwMode="auto">
          <a:xfrm>
            <a:off x="3816350" y="11780838"/>
            <a:ext cx="2160588"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重大共設施認定</a:t>
            </a:r>
            <a:r>
              <a:rPr kumimoji="0" lang="en-US" altLang="zh-TW" sz="2800">
                <a:ea typeface="全真粗黑體" pitchFamily="49" charset="-120"/>
              </a:rPr>
              <a:t>(42)</a:t>
            </a:r>
            <a:endParaRPr lang="en-US" altLang="zh-TW" sz="2800">
              <a:ea typeface="全真粗黑體" pitchFamily="49" charset="-120"/>
            </a:endParaRPr>
          </a:p>
        </p:txBody>
      </p:sp>
      <p:sp>
        <p:nvSpPr>
          <p:cNvPr id="18485" name="Text Box 165"/>
          <p:cNvSpPr txBox="1">
            <a:spLocks noChangeArrowheads="1"/>
          </p:cNvSpPr>
          <p:nvPr/>
        </p:nvSpPr>
        <p:spPr bwMode="auto">
          <a:xfrm>
            <a:off x="6122988" y="11780838"/>
            <a:ext cx="2159000"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推動國土規劃研究</a:t>
            </a:r>
            <a:r>
              <a:rPr kumimoji="0" lang="en-US" altLang="zh-TW" sz="2800">
                <a:ea typeface="全真粗黑體" pitchFamily="49" charset="-120"/>
              </a:rPr>
              <a:t>(</a:t>
            </a:r>
            <a:r>
              <a:rPr lang="en-US" altLang="zh-TW" sz="2800">
                <a:ea typeface="全真粗黑體" pitchFamily="49" charset="-120"/>
              </a:rPr>
              <a:t>43)</a:t>
            </a:r>
          </a:p>
        </p:txBody>
      </p:sp>
      <p:sp>
        <p:nvSpPr>
          <p:cNvPr id="18486" name="Text Box 166"/>
          <p:cNvSpPr txBox="1">
            <a:spLocks noChangeArrowheads="1"/>
          </p:cNvSpPr>
          <p:nvPr/>
        </p:nvSpPr>
        <p:spPr bwMode="auto">
          <a:xfrm>
            <a:off x="8428038" y="11780838"/>
            <a:ext cx="2159000"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國土永續發展基金</a:t>
            </a:r>
            <a:r>
              <a:rPr kumimoji="0" lang="en-US" altLang="zh-TW" sz="2800">
                <a:ea typeface="全真粗黑體" pitchFamily="49" charset="-120"/>
              </a:rPr>
              <a:t>(44)</a:t>
            </a:r>
          </a:p>
        </p:txBody>
      </p:sp>
      <p:sp>
        <p:nvSpPr>
          <p:cNvPr id="18487" name="Text Box 167"/>
          <p:cNvSpPr txBox="1">
            <a:spLocks noChangeArrowheads="1"/>
          </p:cNvSpPr>
          <p:nvPr/>
        </p:nvSpPr>
        <p:spPr bwMode="auto">
          <a:xfrm>
            <a:off x="10729913" y="11780838"/>
            <a:ext cx="2159000"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國土計畫制定時程</a:t>
            </a:r>
            <a:r>
              <a:rPr lang="en-US" altLang="zh-TW" sz="2800">
                <a:ea typeface="全真粗黑體" pitchFamily="49" charset="-120"/>
              </a:rPr>
              <a:t>(45)</a:t>
            </a:r>
          </a:p>
        </p:txBody>
      </p:sp>
      <p:sp>
        <p:nvSpPr>
          <p:cNvPr id="18488" name="Text Box 168"/>
          <p:cNvSpPr txBox="1">
            <a:spLocks noChangeArrowheads="1"/>
          </p:cNvSpPr>
          <p:nvPr/>
        </p:nvSpPr>
        <p:spPr bwMode="auto">
          <a:xfrm>
            <a:off x="13034963" y="11774488"/>
            <a:ext cx="2160587"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訂定施行細則</a:t>
            </a:r>
            <a:r>
              <a:rPr lang="en-US" altLang="zh-TW" sz="2800">
                <a:ea typeface="全真粗黑體" pitchFamily="49" charset="-120"/>
              </a:rPr>
              <a:t>(46)</a:t>
            </a:r>
          </a:p>
        </p:txBody>
      </p:sp>
      <p:sp>
        <p:nvSpPr>
          <p:cNvPr id="18489" name="Text Box 169"/>
          <p:cNvSpPr txBox="1">
            <a:spLocks noChangeArrowheads="1"/>
          </p:cNvSpPr>
          <p:nvPr/>
        </p:nvSpPr>
        <p:spPr bwMode="auto">
          <a:xfrm>
            <a:off x="15341600" y="11755438"/>
            <a:ext cx="2159000"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施行日期</a:t>
            </a:r>
            <a:r>
              <a:rPr lang="en-US" altLang="zh-TW" sz="2800">
                <a:ea typeface="全真粗黑體" pitchFamily="49" charset="-120"/>
              </a:rPr>
              <a:t>(47)</a:t>
            </a:r>
          </a:p>
        </p:txBody>
      </p:sp>
      <p:sp>
        <p:nvSpPr>
          <p:cNvPr id="18490" name="Text Box 134"/>
          <p:cNvSpPr txBox="1">
            <a:spLocks noChangeArrowheads="1"/>
          </p:cNvSpPr>
          <p:nvPr/>
        </p:nvSpPr>
        <p:spPr bwMode="auto">
          <a:xfrm>
            <a:off x="10726738" y="666750"/>
            <a:ext cx="2159000" cy="1438275"/>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國土白皮書</a:t>
            </a:r>
            <a:r>
              <a:rPr lang="en-US" altLang="zh-TW" sz="2800">
                <a:ea typeface="全真粗黑體" pitchFamily="49" charset="-120"/>
              </a:rPr>
              <a:t>(5)</a:t>
            </a:r>
          </a:p>
        </p:txBody>
      </p:sp>
      <p:sp>
        <p:nvSpPr>
          <p:cNvPr id="18491" name="Text Box 161"/>
          <p:cNvSpPr txBox="1">
            <a:spLocks noChangeArrowheads="1"/>
          </p:cNvSpPr>
          <p:nvPr/>
        </p:nvSpPr>
        <p:spPr bwMode="auto">
          <a:xfrm>
            <a:off x="11561763" y="10171113"/>
            <a:ext cx="2770187" cy="1152525"/>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民眾檢舉規定</a:t>
            </a:r>
            <a:r>
              <a:rPr lang="en-US" altLang="zh-TW" sz="2800">
                <a:ea typeface="全真粗黑體" pitchFamily="49" charset="-120"/>
              </a:rPr>
              <a:t>(40)</a:t>
            </a:r>
          </a:p>
        </p:txBody>
      </p:sp>
      <p:sp>
        <p:nvSpPr>
          <p:cNvPr id="18492" name="Text Box 161"/>
          <p:cNvSpPr txBox="1">
            <a:spLocks noChangeArrowheads="1"/>
          </p:cNvSpPr>
          <p:nvPr/>
        </p:nvSpPr>
        <p:spPr bwMode="auto">
          <a:xfrm>
            <a:off x="6119813" y="8589963"/>
            <a:ext cx="2479675" cy="1295400"/>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劃定國土復</a:t>
            </a:r>
          </a:p>
          <a:p>
            <a:pPr algn="ctr" eaLnBrk="1" hangingPunct="1">
              <a:spcBef>
                <a:spcPct val="0"/>
              </a:spcBef>
              <a:buFontTx/>
              <a:buNone/>
            </a:pPr>
            <a:r>
              <a:rPr lang="zh-TW" altLang="en-US" sz="2800">
                <a:ea typeface="全真粗黑體" pitchFamily="49" charset="-120"/>
              </a:rPr>
              <a:t>育促進地區</a:t>
            </a:r>
            <a:r>
              <a:rPr lang="en-US" altLang="zh-TW" sz="2800">
                <a:ea typeface="全真粗黑體" pitchFamily="49" charset="-120"/>
              </a:rPr>
              <a:t>(35)</a:t>
            </a:r>
          </a:p>
        </p:txBody>
      </p:sp>
      <p:sp>
        <p:nvSpPr>
          <p:cNvPr id="18493" name="Text Box 162"/>
          <p:cNvSpPr txBox="1">
            <a:spLocks noChangeArrowheads="1"/>
          </p:cNvSpPr>
          <p:nvPr/>
        </p:nvSpPr>
        <p:spPr bwMode="auto">
          <a:xfrm>
            <a:off x="8824913" y="8589963"/>
            <a:ext cx="2479675" cy="1295400"/>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擬定復育計畫</a:t>
            </a:r>
          </a:p>
          <a:p>
            <a:pPr algn="ctr" eaLnBrk="1" hangingPunct="1">
              <a:spcBef>
                <a:spcPct val="0"/>
              </a:spcBef>
              <a:buFontTx/>
              <a:buNone/>
            </a:pPr>
            <a:r>
              <a:rPr lang="en-US" altLang="zh-TW" sz="2800">
                <a:ea typeface="全真粗黑體" pitchFamily="49" charset="-120"/>
              </a:rPr>
              <a:t>(36)</a:t>
            </a:r>
          </a:p>
        </p:txBody>
      </p:sp>
      <p:sp>
        <p:nvSpPr>
          <p:cNvPr id="18494" name="Text Box 161"/>
          <p:cNvSpPr txBox="1">
            <a:spLocks noChangeArrowheads="1"/>
          </p:cNvSpPr>
          <p:nvPr/>
        </p:nvSpPr>
        <p:spPr bwMode="auto">
          <a:xfrm>
            <a:off x="11561763" y="8586788"/>
            <a:ext cx="2481262" cy="1295400"/>
          </a:xfrm>
          <a:prstGeom prst="rect">
            <a:avLst/>
          </a:prstGeom>
          <a:solidFill>
            <a:schemeClr val="bg1">
              <a:alpha val="50195"/>
            </a:schemeClr>
          </a:solidFill>
          <a:ln w="9525">
            <a:solidFill>
              <a:schemeClr val="bg2"/>
            </a:solidFill>
            <a:miter lim="800000"/>
            <a:headEnd/>
            <a:tailEnd/>
          </a:ln>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復育配套機制</a:t>
            </a:r>
          </a:p>
          <a:p>
            <a:pPr algn="ctr" eaLnBrk="1" hangingPunct="1">
              <a:spcBef>
                <a:spcPct val="0"/>
              </a:spcBef>
              <a:buFontTx/>
              <a:buNone/>
            </a:pPr>
            <a:r>
              <a:rPr lang="en-US" altLang="zh-TW" sz="2800">
                <a:ea typeface="全真粗黑體" pitchFamily="49" charset="-120"/>
              </a:rPr>
              <a:t>(37)</a:t>
            </a:r>
          </a:p>
        </p:txBody>
      </p:sp>
      <p:sp>
        <p:nvSpPr>
          <p:cNvPr id="18495" name="Text Box 160"/>
          <p:cNvSpPr txBox="1">
            <a:spLocks noChangeArrowheads="1"/>
          </p:cNvSpPr>
          <p:nvPr/>
        </p:nvSpPr>
        <p:spPr bwMode="auto">
          <a:xfrm>
            <a:off x="16202025" y="6283325"/>
            <a:ext cx="1587500" cy="1985963"/>
          </a:xfrm>
          <a:prstGeom prst="rect">
            <a:avLst/>
          </a:prstGeom>
          <a:solidFill>
            <a:schemeClr val="bg1">
              <a:alpha val="50195"/>
            </a:schemeClr>
          </a:solidFill>
          <a:ln w="952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800">
                <a:ea typeface="全真粗黑體" pitchFamily="49" charset="-120"/>
              </a:rPr>
              <a:t>公民訴訟</a:t>
            </a:r>
            <a:r>
              <a:rPr lang="en-US" altLang="zh-TW" sz="2800">
                <a:ea typeface="全真粗黑體" pitchFamily="49" charset="-120"/>
              </a:rPr>
              <a:t>(34)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13788" y="1720850"/>
            <a:ext cx="8307387" cy="1114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Line 5"/>
          <p:cNvSpPr>
            <a:spLocks noChangeShapeType="1"/>
          </p:cNvSpPr>
          <p:nvPr/>
        </p:nvSpPr>
        <p:spPr bwMode="auto">
          <a:xfrm flipV="1">
            <a:off x="214313" y="1393825"/>
            <a:ext cx="5330825"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lIns="182682" tIns="91329" rIns="182682" bIns="91329"/>
          <a:lstStyle/>
          <a:p>
            <a:endParaRPr lang="zh-TW" altLang="en-US"/>
          </a:p>
        </p:txBody>
      </p:sp>
      <p:sp>
        <p:nvSpPr>
          <p:cNvPr id="21508" name="矩形 12"/>
          <p:cNvSpPr>
            <a:spLocks noChangeArrowheads="1"/>
          </p:cNvSpPr>
          <p:nvPr/>
        </p:nvSpPr>
        <p:spPr bwMode="auto">
          <a:xfrm>
            <a:off x="358775" y="1792288"/>
            <a:ext cx="8934450" cy="59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miter lim="800000"/>
                <a:headEnd/>
                <a:tailEnd/>
              </a14:hiddenLine>
            </a:ext>
          </a:extLst>
        </p:spPr>
        <p:txBody>
          <a:bodyPr lIns="182682" tIns="91329" rIns="182682" bIns="91329">
            <a:spAutoFit/>
          </a:bodyPr>
          <a:lstStyle>
            <a:lvl1pPr marL="684213" indent="-684213">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lnSpc>
                <a:spcPts val="5600"/>
              </a:lnSpc>
              <a:spcBef>
                <a:spcPct val="0"/>
              </a:spcBef>
            </a:pPr>
            <a:r>
              <a:rPr lang="zh-TW" altLang="en-US" sz="4000">
                <a:solidFill>
                  <a:srgbClr val="000000"/>
                </a:solidFill>
                <a:latin typeface="微軟正黑體" pitchFamily="34" charset="-120"/>
                <a:ea typeface="微軟正黑體" pitchFamily="34" charset="-120"/>
              </a:rPr>
              <a:t>全國國土計畫：以全國國土為範圍所訂定之目標性、政策性及整體性計畫，並得研擬都會區域或特定區域計畫內容。</a:t>
            </a:r>
            <a:endParaRPr lang="en-US" altLang="zh-TW" sz="4000">
              <a:solidFill>
                <a:srgbClr val="000000"/>
              </a:solidFill>
              <a:latin typeface="微軟正黑體" pitchFamily="34" charset="-120"/>
              <a:ea typeface="微軟正黑體" pitchFamily="34" charset="-120"/>
            </a:endParaRPr>
          </a:p>
          <a:p>
            <a:pPr eaLnBrk="1" hangingPunct="1">
              <a:lnSpc>
                <a:spcPts val="5600"/>
              </a:lnSpc>
              <a:spcBef>
                <a:spcPct val="0"/>
              </a:spcBef>
            </a:pPr>
            <a:r>
              <a:rPr lang="zh-TW" altLang="en-US" sz="4000">
                <a:solidFill>
                  <a:srgbClr val="000000"/>
                </a:solidFill>
                <a:latin typeface="微軟正黑體" pitchFamily="34" charset="-120"/>
                <a:ea typeface="微軟正黑體" pitchFamily="34" charset="-120"/>
              </a:rPr>
              <a:t>直轄市、縣（市）國土計畫：以直轄市、縣（市）行政轄區及其海域管轄範圍所訂定之實質發展及管制計畫。</a:t>
            </a:r>
          </a:p>
        </p:txBody>
      </p:sp>
      <p:sp>
        <p:nvSpPr>
          <p:cNvPr id="21509" name="Rectangle 7"/>
          <p:cNvSpPr txBox="1">
            <a:spLocks noGrp="1" noChangeArrowheads="1"/>
          </p:cNvSpPr>
          <p:nvPr/>
        </p:nvSpPr>
        <p:spPr bwMode="auto">
          <a:xfrm>
            <a:off x="17211675" y="13019088"/>
            <a:ext cx="10064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43" rIns="182520" bIns="91243"/>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pPr>
            <a:fld id="{7B83794B-A58A-4CBE-9069-B26502B9074B}" type="slidenum">
              <a:rPr lang="en-US" altLang="zh-TW" sz="3200">
                <a:solidFill>
                  <a:srgbClr val="000000"/>
                </a:solidFill>
              </a:rPr>
              <a:pPr algn="r" eaLnBrk="1" hangingPunct="1">
                <a:spcBef>
                  <a:spcPct val="0"/>
                </a:spcBef>
                <a:buFontTx/>
                <a:buNone/>
              </a:pPr>
              <a:t>4</a:t>
            </a:fld>
            <a:endParaRPr lang="en-US" altLang="zh-TW" sz="3200">
              <a:solidFill>
                <a:srgbClr val="000000"/>
              </a:solidFill>
            </a:endParaRPr>
          </a:p>
        </p:txBody>
      </p:sp>
      <p:sp>
        <p:nvSpPr>
          <p:cNvPr id="21510" name="Text Box 4"/>
          <p:cNvSpPr txBox="1">
            <a:spLocks noChangeArrowheads="1"/>
          </p:cNvSpPr>
          <p:nvPr/>
        </p:nvSpPr>
        <p:spPr bwMode="auto">
          <a:xfrm>
            <a:off x="433388" y="522288"/>
            <a:ext cx="118141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684" tIns="91331" rIns="182684" bIns="913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50000"/>
              </a:spcBef>
              <a:buFontTx/>
              <a:buNone/>
            </a:pPr>
            <a:r>
              <a:rPr kumimoji="0" lang="zh-TW" altLang="en-US" sz="4800" b="1">
                <a:latin typeface="全真超特黑" pitchFamily="49" charset="-120"/>
                <a:ea typeface="微軟正黑體" pitchFamily="34" charset="-120"/>
              </a:rPr>
              <a:t>國土計畫體系</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55" name="Group 71"/>
          <p:cNvGraphicFramePr>
            <a:graphicFrameLocks noGrp="1"/>
          </p:cNvGraphicFramePr>
          <p:nvPr/>
        </p:nvGraphicFramePr>
        <p:xfrm>
          <a:off x="790575" y="5572125"/>
          <a:ext cx="16787811" cy="6088062"/>
        </p:xfrm>
        <a:graphic>
          <a:graphicData uri="http://schemas.openxmlformats.org/drawingml/2006/table">
            <a:tbl>
              <a:tblPr/>
              <a:tblGrid>
                <a:gridCol w="4115635">
                  <a:extLst>
                    <a:ext uri="{9D8B030D-6E8A-4147-A177-3AD203B41FA5}">
                      <a16:colId xmlns:a16="http://schemas.microsoft.com/office/drawing/2014/main" val="20000"/>
                    </a:ext>
                  </a:extLst>
                </a:gridCol>
                <a:gridCol w="1152016">
                  <a:extLst>
                    <a:ext uri="{9D8B030D-6E8A-4147-A177-3AD203B41FA5}">
                      <a16:colId xmlns:a16="http://schemas.microsoft.com/office/drawing/2014/main" val="20001"/>
                    </a:ext>
                  </a:extLst>
                </a:gridCol>
                <a:gridCol w="1152016">
                  <a:extLst>
                    <a:ext uri="{9D8B030D-6E8A-4147-A177-3AD203B41FA5}">
                      <a16:colId xmlns:a16="http://schemas.microsoft.com/office/drawing/2014/main" val="20002"/>
                    </a:ext>
                  </a:extLst>
                </a:gridCol>
                <a:gridCol w="1152016">
                  <a:extLst>
                    <a:ext uri="{9D8B030D-6E8A-4147-A177-3AD203B41FA5}">
                      <a16:colId xmlns:a16="http://schemas.microsoft.com/office/drawing/2014/main" val="20003"/>
                    </a:ext>
                  </a:extLst>
                </a:gridCol>
                <a:gridCol w="1152016">
                  <a:extLst>
                    <a:ext uri="{9D8B030D-6E8A-4147-A177-3AD203B41FA5}">
                      <a16:colId xmlns:a16="http://schemas.microsoft.com/office/drawing/2014/main" val="20004"/>
                    </a:ext>
                  </a:extLst>
                </a:gridCol>
                <a:gridCol w="1152016">
                  <a:extLst>
                    <a:ext uri="{9D8B030D-6E8A-4147-A177-3AD203B41FA5}">
                      <a16:colId xmlns:a16="http://schemas.microsoft.com/office/drawing/2014/main" val="20005"/>
                    </a:ext>
                  </a:extLst>
                </a:gridCol>
                <a:gridCol w="1152016">
                  <a:extLst>
                    <a:ext uri="{9D8B030D-6E8A-4147-A177-3AD203B41FA5}">
                      <a16:colId xmlns:a16="http://schemas.microsoft.com/office/drawing/2014/main" val="20006"/>
                    </a:ext>
                  </a:extLst>
                </a:gridCol>
                <a:gridCol w="1152016">
                  <a:extLst>
                    <a:ext uri="{9D8B030D-6E8A-4147-A177-3AD203B41FA5}">
                      <a16:colId xmlns:a16="http://schemas.microsoft.com/office/drawing/2014/main" val="20007"/>
                    </a:ext>
                  </a:extLst>
                </a:gridCol>
                <a:gridCol w="1152016">
                  <a:extLst>
                    <a:ext uri="{9D8B030D-6E8A-4147-A177-3AD203B41FA5}">
                      <a16:colId xmlns:a16="http://schemas.microsoft.com/office/drawing/2014/main" val="20008"/>
                    </a:ext>
                  </a:extLst>
                </a:gridCol>
                <a:gridCol w="1152016">
                  <a:extLst>
                    <a:ext uri="{9D8B030D-6E8A-4147-A177-3AD203B41FA5}">
                      <a16:colId xmlns:a16="http://schemas.microsoft.com/office/drawing/2014/main" val="20009"/>
                    </a:ext>
                  </a:extLst>
                </a:gridCol>
                <a:gridCol w="1152016">
                  <a:extLst>
                    <a:ext uri="{9D8B030D-6E8A-4147-A177-3AD203B41FA5}">
                      <a16:colId xmlns:a16="http://schemas.microsoft.com/office/drawing/2014/main" val="20010"/>
                    </a:ext>
                  </a:extLst>
                </a:gridCol>
                <a:gridCol w="1152016">
                  <a:extLst>
                    <a:ext uri="{9D8B030D-6E8A-4147-A177-3AD203B41FA5}">
                      <a16:colId xmlns:a16="http://schemas.microsoft.com/office/drawing/2014/main" val="20011"/>
                    </a:ext>
                  </a:extLst>
                </a:gridCol>
              </a:tblGrid>
              <a:tr h="609648">
                <a:tc rowSpan="2">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85000"/>
                        </a:lnSpc>
                        <a:spcBef>
                          <a:spcPct val="0"/>
                        </a:spcBef>
                        <a:spcAft>
                          <a:spcPct val="0"/>
                        </a:spcAft>
                        <a:buClrTx/>
                        <a:buSzTx/>
                        <a:buFontTx/>
                        <a:buNone/>
                        <a:tabLst/>
                      </a:pP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項目</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gridSpan="11">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85000"/>
                        </a:lnSpc>
                        <a:spcBef>
                          <a:spcPct val="0"/>
                        </a:spcBef>
                        <a:spcAft>
                          <a:spcPct val="0"/>
                        </a:spcAft>
                        <a:buClrTx/>
                        <a:buSzTx/>
                        <a:buFontTx/>
                        <a:buNone/>
                        <a:tabLst/>
                      </a:pPr>
                      <a:r>
                        <a:rPr kumimoji="1" lang="zh-TW" altLang="en-US"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辦理時間</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701106">
                <a:tc vMerge="1">
                  <a:txBody>
                    <a:bodyPr/>
                    <a:lstStyle/>
                    <a:p>
                      <a:endParaRPr lang="zh-TW" altLang="en-US"/>
                    </a:p>
                  </a:txBody>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85000"/>
                        </a:lnSpc>
                        <a:spcBef>
                          <a:spcPct val="0"/>
                        </a:spcBef>
                        <a:spcAft>
                          <a:spcPct val="0"/>
                        </a:spcAft>
                        <a:buClrTx/>
                        <a:buSzTx/>
                        <a:buFontTx/>
                        <a:buNone/>
                        <a:tabLst/>
                      </a:pPr>
                      <a:r>
                        <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104</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85000"/>
                        </a:lnSpc>
                        <a:spcBef>
                          <a:spcPct val="0"/>
                        </a:spcBef>
                        <a:spcAft>
                          <a:spcPct val="0"/>
                        </a:spcAft>
                        <a:buClrTx/>
                        <a:buSzTx/>
                        <a:buFontTx/>
                        <a:buNone/>
                        <a:tabLst/>
                      </a:pPr>
                      <a:r>
                        <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105</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85000"/>
                        </a:lnSpc>
                        <a:spcBef>
                          <a:spcPct val="0"/>
                        </a:spcBef>
                        <a:spcAft>
                          <a:spcPct val="0"/>
                        </a:spcAft>
                        <a:buClrTx/>
                        <a:buSzTx/>
                        <a:buFontTx/>
                        <a:buNone/>
                        <a:tabLst/>
                      </a:pPr>
                      <a:r>
                        <a:rPr kumimoji="1" lang="en-US" altLang="zh-TW" sz="40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106</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zh-TW" sz="40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107</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zh-TW" sz="40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108</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zh-TW" sz="40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109</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zh-TW" sz="40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110</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111</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1" lang="en-US" altLang="zh-TW" sz="4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12810">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全國國土計畫</a:t>
                      </a:r>
                      <a:br>
                        <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br>
                      <a:r>
                        <a:rPr kumimoji="1" lang="zh-TW" altLang="en-US" sz="24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a:t>
                      </a:r>
                      <a:r>
                        <a:rPr kumimoji="1" lang="en-US" altLang="zh-TW" sz="24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107.05.01</a:t>
                      </a:r>
                      <a:r>
                        <a:rPr kumimoji="1" lang="zh-TW" altLang="en-US" sz="24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前公告實施）</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2"/>
                  </a:ext>
                </a:extLst>
              </a:tr>
              <a:tr h="1438878">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直轄市、縣</a:t>
                      </a:r>
                      <a:r>
                        <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a:t>
                      </a: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市</a:t>
                      </a:r>
                      <a:r>
                        <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a:t>
                      </a:r>
                      <a:br>
                        <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b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國土計畫</a:t>
                      </a:r>
                      <a:br>
                        <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b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a:t>
                      </a:r>
                      <a:r>
                        <a:rPr kumimoji="1" lang="en-US" altLang="zh-TW"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109.05.01</a:t>
                      </a: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前公告實施）</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3"/>
                  </a:ext>
                </a:extLst>
              </a:tr>
              <a:tr h="1112810">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r>
                        <a:rPr kumimoji="1" lang="zh-TW" altLang="en-US"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rPr>
                        <a:t>國土功能分區</a:t>
                      </a:r>
                      <a:endParaRPr kumimoji="1" lang="en-US" altLang="zh-TW" sz="4000" b="0" i="0" u="none" strike="noStrike" cap="none" normalizeH="0" baseline="0" dirty="0">
                        <a:ln>
                          <a:noFill/>
                        </a:ln>
                        <a:solidFill>
                          <a:schemeClr val="tx1"/>
                        </a:solidFill>
                        <a:effectLst/>
                        <a:latin typeface="Arial" panose="020B0604020202020204" pitchFamily="34" charset="0"/>
                        <a:ea typeface="微軟正黑體" panose="020B0604030504040204" pitchFamily="34" charset="-120"/>
                      </a:endParaRPr>
                    </a:p>
                    <a:p>
                      <a:pPr marL="0" marR="0" lvl="0" indent="0" algn="l" defTabSz="914400" rtl="0" eaLnBrk="0" fontAlgn="base" latinLnBrk="0" hangingPunct="0">
                        <a:lnSpc>
                          <a:spcPct val="85000"/>
                        </a:lnSpc>
                        <a:spcBef>
                          <a:spcPct val="0"/>
                        </a:spcBef>
                        <a:spcAft>
                          <a:spcPct val="0"/>
                        </a:spcAft>
                        <a:buClrTx/>
                        <a:buSzTx/>
                        <a:buFontTx/>
                        <a:buNone/>
                        <a:tabLst/>
                      </a:pP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a:t>
                      </a:r>
                      <a:r>
                        <a:rPr kumimoji="1" lang="en-US" altLang="zh-TW"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111.05.01</a:t>
                      </a: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前公告實施）</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lvl1pPr eaLnBrk="0" hangingPunct="0">
                        <a:spcBef>
                          <a:spcPct val="20000"/>
                        </a:spcBef>
                        <a:defRPr kumimoji="1" sz="2800">
                          <a:solidFill>
                            <a:schemeClr val="tx1"/>
                          </a:solidFill>
                          <a:latin typeface="Arial" panose="020B0604020202020204" pitchFamily="34" charset="0"/>
                          <a:ea typeface="新細明體" panose="02020500000000000000" pitchFamily="18" charset="-120"/>
                        </a:defRPr>
                      </a:lvl1pPr>
                      <a:lvl2pPr marL="742950" indent="-285750" eaLnBrk="0" hangingPunct="0">
                        <a:spcBef>
                          <a:spcPct val="20000"/>
                        </a:spcBef>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spcBef>
                          <a:spcPct val="20000"/>
                        </a:spcBef>
                        <a:defRPr kumimoji="1" sz="2000">
                          <a:solidFill>
                            <a:schemeClr val="tx1"/>
                          </a:solidFill>
                          <a:latin typeface="Arial" panose="020B0604020202020204" pitchFamily="34" charset="0"/>
                          <a:ea typeface="新細明體" panose="02020500000000000000" pitchFamily="18" charset="-120"/>
                        </a:defRPr>
                      </a:lvl3pPr>
                      <a:lvl4pPr marL="16002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spcBef>
                          <a:spcPct val="20000"/>
                        </a:spcBef>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4"/>
                  </a:ext>
                </a:extLst>
              </a:tr>
              <a:tr h="1112810">
                <a:tc>
                  <a:txBody>
                    <a:body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1" lang="en-US" altLang="zh-TW" sz="40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22</a:t>
                      </a:r>
                      <a:r>
                        <a:rPr kumimoji="1" lang="zh-TW" altLang="en-US" sz="40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項相關子法</a:t>
                      </a:r>
                      <a:endParaRPr kumimoji="1" lang="en-US" altLang="zh-TW" sz="40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endParaRPr>
                    </a:p>
                    <a:p>
                      <a:pPr marL="0" marR="0" lvl="0" indent="0" algn="l" defTabSz="914400" rtl="0" eaLnBrk="0" fontAlgn="base" latinLnBrk="0" hangingPunct="0">
                        <a:lnSpc>
                          <a:spcPct val="85000"/>
                        </a:lnSpc>
                        <a:spcBef>
                          <a:spcPct val="0"/>
                        </a:spcBef>
                        <a:spcAft>
                          <a:spcPct val="0"/>
                        </a:spcAft>
                        <a:buClrTx/>
                        <a:buSzTx/>
                        <a:buFontTx/>
                        <a:buNone/>
                        <a:tabLst/>
                        <a:defRPr/>
                      </a:pP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a:t>
                      </a:r>
                      <a:r>
                        <a:rPr kumimoji="1" lang="en-US" altLang="zh-TW"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3</a:t>
                      </a:r>
                      <a:r>
                        <a:rPr kumimoji="1" lang="zh-TW" altLang="en-US" sz="2400" b="0" i="0" u="none" strike="noStrike" kern="1200" cap="none" normalizeH="0" baseline="0" dirty="0">
                          <a:ln>
                            <a:noFill/>
                          </a:ln>
                          <a:solidFill>
                            <a:schemeClr val="tx1"/>
                          </a:solidFill>
                          <a:effectLst/>
                          <a:latin typeface="Arial" panose="020B0604020202020204" pitchFamily="34" charset="0"/>
                          <a:ea typeface="微軟正黑體" panose="020B0604030504040204" pitchFamily="34" charset="-120"/>
                          <a:cs typeface="+mn-cs"/>
                        </a:rPr>
                        <a:t>階段完成訂定）</a:t>
                      </a: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85000"/>
                        </a:lnSpc>
                        <a:spcBef>
                          <a:spcPct val="0"/>
                        </a:spcBef>
                        <a:spcAft>
                          <a:spcPct val="0"/>
                        </a:spcAft>
                        <a:buClrTx/>
                        <a:buSzTx/>
                        <a:buFontTx/>
                        <a:buNone/>
                        <a:tabLst/>
                      </a:pPr>
                      <a:endParaRPr kumimoji="1" lang="zh-TW" altLang="en-US" sz="4000" b="0" i="0" u="none" strike="noStrike" cap="none" normalizeH="0" baseline="0" dirty="0">
                        <a:ln>
                          <a:noFill/>
                        </a:ln>
                        <a:solidFill>
                          <a:schemeClr val="tx1"/>
                        </a:solidFill>
                        <a:effectLst/>
                        <a:latin typeface="Arial" panose="020B0604020202020204" pitchFamily="34" charset="0"/>
                        <a:ea typeface="全真超特黑" pitchFamily="49" charset="-120"/>
                      </a:endParaRPr>
                    </a:p>
                  </a:txBody>
                  <a:tcPr marL="91351" marR="91351" marT="45689" marB="45689"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CCECFF"/>
                    </a:solidFill>
                  </a:tcPr>
                </a:tc>
                <a:extLst>
                  <a:ext uri="{0D108BD9-81ED-4DB2-BD59-A6C34878D82A}">
                    <a16:rowId xmlns:a16="http://schemas.microsoft.com/office/drawing/2014/main" val="10005"/>
                  </a:ext>
                </a:extLst>
              </a:tr>
            </a:tbl>
          </a:graphicData>
        </a:graphic>
      </p:graphicFrame>
      <p:sp>
        <p:nvSpPr>
          <p:cNvPr id="22612" name="Rectangle 156"/>
          <p:cNvSpPr>
            <a:spLocks noChangeArrowheads="1"/>
          </p:cNvSpPr>
          <p:nvPr/>
        </p:nvSpPr>
        <p:spPr bwMode="auto">
          <a:xfrm>
            <a:off x="6624638" y="7153275"/>
            <a:ext cx="2232025" cy="431800"/>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3" name="Rectangle 157"/>
          <p:cNvSpPr>
            <a:spLocks noChangeArrowheads="1"/>
          </p:cNvSpPr>
          <p:nvPr/>
        </p:nvSpPr>
        <p:spPr bwMode="auto">
          <a:xfrm>
            <a:off x="8856663" y="8518525"/>
            <a:ext cx="2376487" cy="431800"/>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4" name="Rectangle 158"/>
          <p:cNvSpPr>
            <a:spLocks noChangeArrowheads="1"/>
          </p:cNvSpPr>
          <p:nvPr/>
        </p:nvSpPr>
        <p:spPr bwMode="auto">
          <a:xfrm>
            <a:off x="11233150" y="9739313"/>
            <a:ext cx="2305050" cy="431800"/>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5" name="Rectangle 159"/>
          <p:cNvSpPr>
            <a:spLocks noChangeArrowheads="1"/>
          </p:cNvSpPr>
          <p:nvPr/>
        </p:nvSpPr>
        <p:spPr bwMode="auto">
          <a:xfrm>
            <a:off x="5905500" y="7143750"/>
            <a:ext cx="719138" cy="43180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6" name="Rectangle 160"/>
          <p:cNvSpPr>
            <a:spLocks noChangeArrowheads="1"/>
          </p:cNvSpPr>
          <p:nvPr/>
        </p:nvSpPr>
        <p:spPr bwMode="auto">
          <a:xfrm>
            <a:off x="6624638" y="8502650"/>
            <a:ext cx="2232025" cy="43180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7" name="Rectangle 161"/>
          <p:cNvSpPr>
            <a:spLocks noChangeArrowheads="1"/>
          </p:cNvSpPr>
          <p:nvPr/>
        </p:nvSpPr>
        <p:spPr bwMode="auto">
          <a:xfrm>
            <a:off x="6624638" y="9739313"/>
            <a:ext cx="4608512" cy="43180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18" name="Text Box 168"/>
          <p:cNvSpPr txBox="1">
            <a:spLocks noChangeArrowheads="1"/>
          </p:cNvSpPr>
          <p:nvPr/>
        </p:nvSpPr>
        <p:spPr bwMode="auto">
          <a:xfrm>
            <a:off x="7129463" y="7596188"/>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微軟正黑體" pitchFamily="34" charset="-120"/>
              </a:rPr>
              <a:t>施行後</a:t>
            </a:r>
            <a:r>
              <a:rPr lang="en-US" altLang="zh-TW" sz="2000">
                <a:ea typeface="微軟正黑體" pitchFamily="34" charset="-120"/>
              </a:rPr>
              <a:t>2</a:t>
            </a:r>
            <a:r>
              <a:rPr lang="zh-TW" altLang="en-US" sz="2000">
                <a:ea typeface="微軟正黑體" pitchFamily="34" charset="-120"/>
              </a:rPr>
              <a:t>年內</a:t>
            </a:r>
          </a:p>
        </p:txBody>
      </p:sp>
      <p:sp>
        <p:nvSpPr>
          <p:cNvPr id="22619" name="Text Box 169"/>
          <p:cNvSpPr txBox="1">
            <a:spLocks noChangeArrowheads="1"/>
          </p:cNvSpPr>
          <p:nvPr/>
        </p:nvSpPr>
        <p:spPr bwMode="auto">
          <a:xfrm>
            <a:off x="9432925" y="8988425"/>
            <a:ext cx="20177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微軟正黑體" pitchFamily="34" charset="-120"/>
              </a:rPr>
              <a:t>施行後</a:t>
            </a:r>
            <a:r>
              <a:rPr lang="en-US" altLang="zh-TW" sz="2000">
                <a:ea typeface="微軟正黑體" pitchFamily="34" charset="-120"/>
              </a:rPr>
              <a:t>4</a:t>
            </a:r>
            <a:r>
              <a:rPr lang="zh-TW" altLang="en-US" sz="2000">
                <a:ea typeface="微軟正黑體" pitchFamily="34" charset="-120"/>
              </a:rPr>
              <a:t>年內</a:t>
            </a:r>
          </a:p>
        </p:txBody>
      </p:sp>
      <p:sp>
        <p:nvSpPr>
          <p:cNvPr id="22620" name="Text Box 171"/>
          <p:cNvSpPr txBox="1">
            <a:spLocks noChangeArrowheads="1"/>
          </p:cNvSpPr>
          <p:nvPr/>
        </p:nvSpPr>
        <p:spPr bwMode="auto">
          <a:xfrm>
            <a:off x="6300788" y="4989513"/>
            <a:ext cx="37814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2400">
                <a:solidFill>
                  <a:srgbClr val="FF0000"/>
                </a:solidFill>
                <a:ea typeface="微軟正黑體" pitchFamily="34" charset="-120"/>
              </a:rPr>
              <a:t>國土計畫法施行</a:t>
            </a:r>
            <a:r>
              <a:rPr kumimoji="0" lang="en-US" altLang="zh-TW" sz="2400">
                <a:solidFill>
                  <a:srgbClr val="FF0000"/>
                </a:solidFill>
                <a:ea typeface="微軟正黑體" pitchFamily="34" charset="-120"/>
              </a:rPr>
              <a:t>105.5.1</a:t>
            </a:r>
            <a:endParaRPr lang="zh-TW" altLang="en-US" sz="2400">
              <a:solidFill>
                <a:srgbClr val="FF0000"/>
              </a:solidFill>
              <a:ea typeface="微軟正黑體" pitchFamily="34" charset="-120"/>
            </a:endParaRPr>
          </a:p>
        </p:txBody>
      </p:sp>
      <p:sp>
        <p:nvSpPr>
          <p:cNvPr id="22621" name="Text Box 174"/>
          <p:cNvSpPr txBox="1">
            <a:spLocks noChangeArrowheads="1"/>
          </p:cNvSpPr>
          <p:nvPr/>
        </p:nvSpPr>
        <p:spPr bwMode="auto">
          <a:xfrm>
            <a:off x="501650" y="2295525"/>
            <a:ext cx="17356138"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2664" tIns="91319" rIns="182664" bIns="91319">
            <a:spAutoFit/>
          </a:bodyPr>
          <a:lstStyle>
            <a:lvl1pPr marL="355600" indent="-35560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a:ea typeface="微軟正黑體" pitchFamily="34" charset="-120"/>
              </a:rPr>
              <a:t>國土計畫法經總統公布後，行政院應於一年內定施行日期，依本法規定應辦事項包括「</a:t>
            </a:r>
            <a:r>
              <a:rPr lang="zh-TW" altLang="en-US" sz="4000" b="1">
                <a:solidFill>
                  <a:srgbClr val="FF0000"/>
                </a:solidFill>
                <a:ea typeface="微軟正黑體" pitchFamily="34" charset="-120"/>
              </a:rPr>
              <a:t>研訂國土計畫法之</a:t>
            </a:r>
            <a:r>
              <a:rPr lang="en-US" altLang="zh-TW" sz="4000" b="1">
                <a:solidFill>
                  <a:srgbClr val="FF0000"/>
                </a:solidFill>
                <a:ea typeface="微軟正黑體" pitchFamily="34" charset="-120"/>
              </a:rPr>
              <a:t>22</a:t>
            </a:r>
            <a:r>
              <a:rPr lang="zh-TW" altLang="en-US" sz="4000" b="1">
                <a:solidFill>
                  <a:srgbClr val="FF0000"/>
                </a:solidFill>
                <a:ea typeface="微軟正黑體" pitchFamily="34" charset="-120"/>
              </a:rPr>
              <a:t>項子法</a:t>
            </a:r>
            <a:r>
              <a:rPr lang="zh-TW" altLang="en-US" sz="4000">
                <a:ea typeface="微軟正黑體" pitchFamily="34" charset="-120"/>
              </a:rPr>
              <a:t>」、「擬訂全國國土計畫及直轄市、縣（市）國土計畫」及「公告各級國土計畫及國土功能分區」</a:t>
            </a:r>
          </a:p>
        </p:txBody>
      </p:sp>
      <p:sp>
        <p:nvSpPr>
          <p:cNvPr id="22622" name="Text Box 4"/>
          <p:cNvSpPr txBox="1">
            <a:spLocks noChangeArrowheads="1"/>
          </p:cNvSpPr>
          <p:nvPr/>
        </p:nvSpPr>
        <p:spPr bwMode="auto">
          <a:xfrm>
            <a:off x="644525" y="771525"/>
            <a:ext cx="118141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684" tIns="91331" rIns="182684" bIns="913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50000"/>
              </a:spcBef>
              <a:buFontTx/>
              <a:buNone/>
            </a:pPr>
            <a:r>
              <a:rPr kumimoji="0" lang="zh-TW" altLang="en-US" sz="4800" b="1">
                <a:latin typeface="全真超特黑" pitchFamily="49" charset="-120"/>
                <a:ea typeface="微軟正黑體" pitchFamily="34" charset="-120"/>
              </a:rPr>
              <a:t>國土計畫法定工作事項辦理期程</a:t>
            </a:r>
          </a:p>
        </p:txBody>
      </p:sp>
      <p:sp>
        <p:nvSpPr>
          <p:cNvPr id="22623" name="Line 5"/>
          <p:cNvSpPr>
            <a:spLocks noChangeShapeType="1"/>
          </p:cNvSpPr>
          <p:nvPr/>
        </p:nvSpPr>
        <p:spPr bwMode="auto">
          <a:xfrm flipV="1">
            <a:off x="501650" y="1816100"/>
            <a:ext cx="12388850"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lIns="182682" tIns="91329" rIns="182682" bIns="91329"/>
          <a:lstStyle/>
          <a:p>
            <a:endParaRPr lang="zh-TW" altLang="en-US"/>
          </a:p>
        </p:txBody>
      </p:sp>
      <p:sp>
        <p:nvSpPr>
          <p:cNvPr id="2" name="矩形 1"/>
          <p:cNvSpPr/>
          <p:nvPr/>
        </p:nvSpPr>
        <p:spPr>
          <a:xfrm>
            <a:off x="12603163" y="12763500"/>
            <a:ext cx="4176712" cy="5762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r>
              <a:rPr lang="zh-TW" altLang="en-US" sz="2400" b="1" dirty="0">
                <a:solidFill>
                  <a:schemeClr val="tx1"/>
                </a:solidFill>
                <a:latin typeface="微軟正黑體" panose="020B0604030504040204" pitchFamily="34" charset="-120"/>
                <a:ea typeface="微軟正黑體" panose="020B0604030504040204" pitchFamily="34" charset="-120"/>
              </a:rPr>
              <a:t>資料來源：內政部營建署</a:t>
            </a:r>
          </a:p>
        </p:txBody>
      </p:sp>
      <p:sp>
        <p:nvSpPr>
          <p:cNvPr id="22625" name="Rectangle 160"/>
          <p:cNvSpPr>
            <a:spLocks noChangeArrowheads="1"/>
          </p:cNvSpPr>
          <p:nvPr/>
        </p:nvSpPr>
        <p:spPr bwMode="auto">
          <a:xfrm>
            <a:off x="6624638" y="11052175"/>
            <a:ext cx="5834062" cy="198438"/>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682" tIns="91329" rIns="182682" bIns="9132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微軟正黑體" pitchFamily="34" charset="-120"/>
            </a:endParaRPr>
          </a:p>
        </p:txBody>
      </p:sp>
      <p:sp>
        <p:nvSpPr>
          <p:cNvPr id="22626"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D12A9AD0-5B92-4912-9D50-5B8EE9519B12}" type="slidenum">
              <a:rPr lang="en-US" altLang="zh-TW" sz="3200"/>
              <a:pPr>
                <a:spcBef>
                  <a:spcPct val="0"/>
                </a:spcBef>
                <a:buFontTx/>
                <a:buNone/>
              </a:pPr>
              <a:t>5</a:t>
            </a:fld>
            <a:endParaRPr lang="en-US" altLang="zh-TW" sz="3200"/>
          </a:p>
        </p:txBody>
      </p:sp>
      <p:sp>
        <p:nvSpPr>
          <p:cNvPr id="22627" name="Text Box 169"/>
          <p:cNvSpPr txBox="1">
            <a:spLocks noChangeArrowheads="1"/>
          </p:cNvSpPr>
          <p:nvPr/>
        </p:nvSpPr>
        <p:spPr bwMode="auto">
          <a:xfrm>
            <a:off x="11737975" y="10171113"/>
            <a:ext cx="20177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微軟正黑體" pitchFamily="34" charset="-120"/>
              </a:rPr>
              <a:t>施行後</a:t>
            </a:r>
            <a:r>
              <a:rPr lang="en-US" altLang="zh-TW" sz="2000">
                <a:ea typeface="微軟正黑體" pitchFamily="34" charset="-120"/>
              </a:rPr>
              <a:t>6</a:t>
            </a:r>
            <a:r>
              <a:rPr lang="zh-TW" altLang="en-US" sz="2000">
                <a:ea typeface="微軟正黑體" pitchFamily="34" charset="-120"/>
              </a:rPr>
              <a:t>年內</a:t>
            </a:r>
          </a:p>
        </p:txBody>
      </p:sp>
      <p:sp>
        <p:nvSpPr>
          <p:cNvPr id="22628" name="Line 172"/>
          <p:cNvSpPr>
            <a:spLocks noChangeShapeType="1"/>
          </p:cNvSpPr>
          <p:nvPr/>
        </p:nvSpPr>
        <p:spPr bwMode="auto">
          <a:xfrm>
            <a:off x="6627813" y="5480050"/>
            <a:ext cx="0" cy="6049963"/>
          </a:xfrm>
          <a:prstGeom prst="line">
            <a:avLst/>
          </a:prstGeom>
          <a:noFill/>
          <a:ln w="19050">
            <a:solidFill>
              <a:srgbClr val="FF0000"/>
            </a:solidFill>
            <a:prstDash val="lgDash"/>
            <a:round/>
            <a:headEnd/>
            <a:tailEnd/>
          </a:ln>
          <a:extLst>
            <a:ext uri="{909E8E84-426E-40DD-AFC4-6F175D3DCCD1}">
              <a14:hiddenFill xmlns:a14="http://schemas.microsoft.com/office/drawing/2010/main">
                <a:noFill/>
              </a14:hiddenFill>
            </a:ext>
          </a:extLst>
        </p:spPr>
        <p:txBody>
          <a:bodyPr lIns="182682" tIns="91329" rIns="182682" bIns="91329"/>
          <a:lstStyle/>
          <a:p>
            <a:endParaRPr lang="zh-TW" altLang="en-US"/>
          </a:p>
        </p:txBody>
      </p:sp>
      <p:sp>
        <p:nvSpPr>
          <p:cNvPr id="22629" name="Text Box 168"/>
          <p:cNvSpPr txBox="1">
            <a:spLocks noChangeArrowheads="1"/>
          </p:cNvSpPr>
          <p:nvPr/>
        </p:nvSpPr>
        <p:spPr bwMode="auto">
          <a:xfrm>
            <a:off x="6675438" y="7170738"/>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000">
                <a:ea typeface="微軟正黑體" pitchFamily="34" charset="-120"/>
              </a:rPr>
              <a:t>2</a:t>
            </a:r>
            <a:r>
              <a:rPr lang="zh-TW" altLang="en-US" sz="2000">
                <a:ea typeface="微軟正黑體" pitchFamily="34" charset="-120"/>
              </a:rPr>
              <a:t>年</a:t>
            </a:r>
          </a:p>
        </p:txBody>
      </p:sp>
      <p:sp>
        <p:nvSpPr>
          <p:cNvPr id="22630" name="Text Box 168"/>
          <p:cNvSpPr txBox="1">
            <a:spLocks noChangeArrowheads="1"/>
          </p:cNvSpPr>
          <p:nvPr/>
        </p:nvSpPr>
        <p:spPr bwMode="auto">
          <a:xfrm>
            <a:off x="9069388" y="8542338"/>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000">
                <a:ea typeface="微軟正黑體" pitchFamily="34" charset="-120"/>
              </a:rPr>
              <a:t>2</a:t>
            </a:r>
            <a:r>
              <a:rPr lang="zh-TW" altLang="en-US" sz="2000">
                <a:ea typeface="微軟正黑體" pitchFamily="34" charset="-120"/>
              </a:rPr>
              <a:t>年</a:t>
            </a:r>
          </a:p>
        </p:txBody>
      </p:sp>
      <p:sp>
        <p:nvSpPr>
          <p:cNvPr id="22631" name="Text Box 168"/>
          <p:cNvSpPr txBox="1">
            <a:spLocks noChangeArrowheads="1"/>
          </p:cNvSpPr>
          <p:nvPr/>
        </p:nvSpPr>
        <p:spPr bwMode="auto">
          <a:xfrm>
            <a:off x="11339513" y="9774238"/>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31" rIns="91221" bIns="456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000">
                <a:ea typeface="微軟正黑體" pitchFamily="34" charset="-120"/>
              </a:rPr>
              <a:t>2</a:t>
            </a:r>
            <a:r>
              <a:rPr lang="zh-TW" altLang="en-US" sz="2000">
                <a:ea typeface="微軟正黑體" pitchFamily="34" charset="-120"/>
              </a:rPr>
              <a:t>年</a:t>
            </a:r>
          </a:p>
        </p:txBody>
      </p:sp>
      <p:grpSp>
        <p:nvGrpSpPr>
          <p:cNvPr id="3" name="群組 2"/>
          <p:cNvGrpSpPr>
            <a:grpSpLocks/>
          </p:cNvGrpSpPr>
          <p:nvPr/>
        </p:nvGrpSpPr>
        <p:grpSpPr bwMode="auto">
          <a:xfrm>
            <a:off x="225425" y="4841875"/>
            <a:ext cx="17778413" cy="7154863"/>
            <a:chOff x="223838" y="3114378"/>
            <a:chExt cx="17778412" cy="7154863"/>
          </a:xfrm>
        </p:grpSpPr>
        <p:pic>
          <p:nvPicPr>
            <p:cNvPr id="22634" name="圖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838" y="3114378"/>
              <a:ext cx="17778412" cy="715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5" name="Picture 1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667" y="8913366"/>
              <a:ext cx="588324" cy="53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08688"/>
                    </a:outerShdw>
                  </a:effectLst>
                </a14:hiddenEffects>
              </a:ext>
            </a:extLst>
          </p:spPr>
        </p:pic>
      </p:grpSp>
      <p:sp>
        <p:nvSpPr>
          <p:cNvPr id="4" name="圓角矩形圖說文字 3"/>
          <p:cNvSpPr>
            <a:spLocks noChangeArrowheads="1"/>
          </p:cNvSpPr>
          <p:nvPr/>
        </p:nvSpPr>
        <p:spPr bwMode="auto">
          <a:xfrm>
            <a:off x="12025385" y="6786563"/>
            <a:ext cx="5545138" cy="1565275"/>
          </a:xfrm>
          <a:prstGeom prst="wedgeRoundRectCallout">
            <a:avLst>
              <a:gd name="adj1" fmla="val -46801"/>
              <a:gd name="adj2" fmla="val 75944"/>
              <a:gd name="adj3" fmla="val 16667"/>
            </a:avLst>
          </a:prstGeom>
          <a:solidFill>
            <a:srgbClr val="FFFF00"/>
          </a:solidFill>
          <a:ln w="9525" algn="ctr">
            <a:solidFill>
              <a:schemeClr val="tx1"/>
            </a:solidFill>
            <a:round/>
            <a:headEnd/>
            <a:tailEnd/>
          </a:ln>
        </p:spPr>
        <p:txBody>
          <a:bodyPr/>
          <a:lstStyle>
            <a:lvl1pPr defTabSz="1828800">
              <a:defRPr kumimoji="1" sz="4000">
                <a:solidFill>
                  <a:schemeClr val="tx1"/>
                </a:solidFill>
                <a:latin typeface="Arial" pitchFamily="34" charset="0"/>
                <a:ea typeface="全真粗黑體" pitchFamily="49" charset="-120"/>
              </a:defRPr>
            </a:lvl1pPr>
            <a:lvl2pPr defTabSz="1828800">
              <a:defRPr kumimoji="1" sz="4000">
                <a:solidFill>
                  <a:schemeClr val="tx1"/>
                </a:solidFill>
                <a:latin typeface="Arial" pitchFamily="34" charset="0"/>
                <a:ea typeface="全真粗黑體" pitchFamily="49" charset="-120"/>
              </a:defRPr>
            </a:lvl2pPr>
            <a:lvl3pPr defTabSz="1828800">
              <a:defRPr kumimoji="1" sz="4000">
                <a:solidFill>
                  <a:schemeClr val="tx1"/>
                </a:solidFill>
                <a:latin typeface="Arial" pitchFamily="34" charset="0"/>
                <a:ea typeface="全真粗黑體" pitchFamily="49" charset="-120"/>
              </a:defRPr>
            </a:lvl3pPr>
            <a:lvl4pPr defTabSz="1828800">
              <a:defRPr kumimoji="1" sz="4000">
                <a:solidFill>
                  <a:schemeClr val="tx1"/>
                </a:solidFill>
                <a:latin typeface="Arial" pitchFamily="34" charset="0"/>
                <a:ea typeface="全真粗黑體" pitchFamily="49" charset="-120"/>
              </a:defRPr>
            </a:lvl4pPr>
            <a:lvl5pPr defTabSz="1828800">
              <a:defRPr kumimoji="1" sz="4000">
                <a:solidFill>
                  <a:schemeClr val="tx1"/>
                </a:solidFill>
                <a:latin typeface="Arial" pitchFamily="34" charset="0"/>
                <a:ea typeface="全真粗黑體" pitchFamily="49" charset="-120"/>
              </a:defRPr>
            </a:lvl5pPr>
            <a:lvl6pPr marL="2282825" indent="3175" defTabSz="1828800"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marL="2740025" indent="3175" defTabSz="1828800"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marL="3197225" indent="3175" defTabSz="1828800"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marL="3654425" indent="3175" defTabSz="1828800"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pPr eaLnBrk="1" hangingPunct="1"/>
            <a:r>
              <a:rPr lang="zh-TW" altLang="en-US" dirty="0"/>
              <a:t>內政部</a:t>
            </a:r>
            <a:r>
              <a:rPr lang="en-US" altLang="zh-TW" dirty="0"/>
              <a:t>110.4.15</a:t>
            </a:r>
            <a:r>
              <a:rPr lang="zh-TW" altLang="en-US" dirty="0"/>
              <a:t>核定</a:t>
            </a:r>
            <a:endParaRPr lang="en-US" altLang="zh-TW" dirty="0"/>
          </a:p>
          <a:p>
            <a:pPr eaLnBrk="1" hangingPunct="1"/>
            <a:r>
              <a:rPr lang="zh-TW" altLang="en-US" dirty="0"/>
              <a:t>縣市</a:t>
            </a:r>
            <a:r>
              <a:rPr lang="en-US" altLang="zh-TW" dirty="0"/>
              <a:t>110.4.30</a:t>
            </a:r>
            <a:r>
              <a:rPr lang="zh-TW" altLang="en-US" dirty="0"/>
              <a:t>公告</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Line 5"/>
          <p:cNvSpPr>
            <a:spLocks noChangeShapeType="1"/>
          </p:cNvSpPr>
          <p:nvPr/>
        </p:nvSpPr>
        <p:spPr bwMode="auto">
          <a:xfrm flipV="1">
            <a:off x="501649" y="1674218"/>
            <a:ext cx="10372129" cy="14347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lIns="182682" tIns="91329" rIns="182682" bIns="91329"/>
          <a:lstStyle/>
          <a:p>
            <a:endParaRPr lang="zh-TW" altLang="en-US"/>
          </a:p>
        </p:txBody>
      </p:sp>
      <p:sp>
        <p:nvSpPr>
          <p:cNvPr id="23555" name="Text Box 4"/>
          <p:cNvSpPr txBox="1">
            <a:spLocks noChangeArrowheads="1"/>
          </p:cNvSpPr>
          <p:nvPr/>
        </p:nvSpPr>
        <p:spPr bwMode="auto">
          <a:xfrm>
            <a:off x="501650" y="657225"/>
            <a:ext cx="10876185" cy="923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684" tIns="91331" rIns="182684" bIns="913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50000"/>
              </a:spcBef>
              <a:buFontTx/>
              <a:buNone/>
            </a:pPr>
            <a:r>
              <a:rPr kumimoji="0" lang="zh-TW" altLang="en-US" sz="4800" b="1" dirty="0">
                <a:latin typeface="全真超特黑" pitchFamily="49" charset="-120"/>
                <a:ea typeface="微軟正黑體" pitchFamily="34" charset="-120"/>
              </a:rPr>
              <a:t>國土功能分區圖公開展覽作業進度</a:t>
            </a:r>
          </a:p>
        </p:txBody>
      </p:sp>
      <p:sp>
        <p:nvSpPr>
          <p:cNvPr id="23560"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5AD15832-4F29-49A6-9E2A-E920E4719C6C}" type="slidenum">
              <a:rPr lang="en-US" altLang="zh-TW" sz="3200"/>
              <a:pPr>
                <a:spcBef>
                  <a:spcPct val="0"/>
                </a:spcBef>
                <a:buFontTx/>
                <a:buNone/>
              </a:pPr>
              <a:t>6</a:t>
            </a:fld>
            <a:endParaRPr lang="en-US" altLang="zh-TW" sz="3200"/>
          </a:p>
        </p:txBody>
      </p:sp>
      <p:sp>
        <p:nvSpPr>
          <p:cNvPr id="13" name="文字方塊 12">
            <a:extLst>
              <a:ext uri="{FF2B5EF4-FFF2-40B4-BE49-F238E27FC236}">
                <a16:creationId xmlns:a16="http://schemas.microsoft.com/office/drawing/2014/main" id="{20E3ACF1-4D0A-4652-9C14-00AC6BEF82DF}"/>
              </a:ext>
            </a:extLst>
          </p:cNvPr>
          <p:cNvSpPr txBox="1"/>
          <p:nvPr/>
        </p:nvSpPr>
        <p:spPr>
          <a:xfrm>
            <a:off x="1540481" y="2034258"/>
            <a:ext cx="7220063" cy="7478970"/>
          </a:xfrm>
          <a:prstGeom prst="rect">
            <a:avLst/>
          </a:prstGeom>
          <a:noFill/>
        </p:spPr>
        <p:txBody>
          <a:bodyPr wrap="square">
            <a:spAutoFit/>
          </a:bodyPr>
          <a:lstStyle/>
          <a:p>
            <a:r>
              <a:rPr lang="zh-TW" altLang="en-US" sz="4000" b="1" i="0" u="none" strike="noStrike" baseline="0" dirty="0">
                <a:solidFill>
                  <a:srgbClr val="000000"/>
                </a:solidFill>
                <a:latin typeface="微軟正黑體" panose="020B0604030504040204" pitchFamily="34" charset="-120"/>
                <a:ea typeface="微軟正黑體" panose="020B0604030504040204" pitchFamily="34" charset="-120"/>
              </a:rPr>
              <a:t>縣市</a:t>
            </a:r>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	</a:t>
            </a:r>
            <a:r>
              <a:rPr lang="zh-TW" altLang="en-US" sz="4000" b="1" i="0" u="none" strike="noStrike" baseline="0" dirty="0">
                <a:solidFill>
                  <a:srgbClr val="000000"/>
                </a:solidFill>
                <a:latin typeface="微軟正黑體" panose="020B0604030504040204" pitchFamily="34" charset="-120"/>
                <a:ea typeface="微軟正黑體" panose="020B0604030504040204" pitchFamily="34" charset="-120"/>
              </a:rPr>
              <a:t>公開展覽起訖時間</a:t>
            </a:r>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	</a:t>
            </a:r>
          </a:p>
          <a:p>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臺北市	</a:t>
            </a:r>
            <a:r>
              <a:rPr lang="en-US" altLang="zh-TW" sz="4000" b="0" i="0" u="none" strike="noStrike" baseline="0" dirty="0">
                <a:solidFill>
                  <a:srgbClr val="000000"/>
                </a:solidFill>
                <a:latin typeface="微軟正黑體" panose="020B0604030504040204" pitchFamily="34" charset="-120"/>
                <a:ea typeface="微軟正黑體" panose="020B0604030504040204" pitchFamily="34" charset="-120"/>
              </a:rPr>
              <a:t>110.12.30-111.02.28</a:t>
            </a:r>
          </a:p>
          <a:p>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新北市	</a:t>
            </a:r>
            <a:r>
              <a:rPr lang="en-US" altLang="zh-TW" sz="4000" b="0" i="0" u="none" strike="noStrike" baseline="0" dirty="0">
                <a:solidFill>
                  <a:srgbClr val="000000"/>
                </a:solidFill>
                <a:latin typeface="微軟正黑體" panose="020B0604030504040204" pitchFamily="34" charset="-120"/>
                <a:ea typeface="微軟正黑體" panose="020B0604030504040204" pitchFamily="34" charset="-120"/>
              </a:rPr>
              <a:t>111.12.01-112.01.15</a:t>
            </a:r>
          </a:p>
          <a:p>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桃園市	</a:t>
            </a:r>
            <a:r>
              <a:rPr lang="en-US" altLang="zh-TW" sz="4000" b="0" i="0" u="none" strike="noStrike" baseline="0" dirty="0">
                <a:solidFill>
                  <a:srgbClr val="000000"/>
                </a:solidFill>
                <a:latin typeface="微軟正黑體" panose="020B0604030504040204" pitchFamily="34" charset="-120"/>
                <a:ea typeface="微軟正黑體" panose="020B0604030504040204" pitchFamily="34" charset="-120"/>
              </a:rPr>
              <a:t>110.10.01-110.12.30</a:t>
            </a:r>
          </a:p>
          <a:p>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臺中市	</a:t>
            </a:r>
            <a:r>
              <a:rPr lang="en-US" altLang="zh-TW" sz="4000" b="0" i="0" u="none" strike="noStrike" baseline="0" dirty="0">
                <a:solidFill>
                  <a:srgbClr val="000000"/>
                </a:solidFill>
                <a:latin typeface="微軟正黑體" panose="020B0604030504040204" pitchFamily="34" charset="-120"/>
                <a:ea typeface="微軟正黑體" panose="020B0604030504040204" pitchFamily="34" charset="-120"/>
              </a:rPr>
              <a:t>111.12.05-112.01.03</a:t>
            </a:r>
          </a:p>
          <a:p>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臺南市	</a:t>
            </a:r>
            <a:r>
              <a:rPr lang="en-US" altLang="zh-TW" sz="4000" b="0" i="0" u="none" strike="noStrike" baseline="0" dirty="0">
                <a:solidFill>
                  <a:srgbClr val="000000"/>
                </a:solidFill>
                <a:latin typeface="微軟正黑體" panose="020B0604030504040204" pitchFamily="34" charset="-120"/>
                <a:ea typeface="微軟正黑體" panose="020B0604030504040204" pitchFamily="34" charset="-120"/>
              </a:rPr>
              <a:t>111.12.15-112.02.13</a:t>
            </a:r>
          </a:p>
          <a:p>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高雄市	</a:t>
            </a:r>
            <a:r>
              <a:rPr lang="en-US" altLang="zh-TW" sz="4000" b="0" i="0" u="none" strike="noStrike" baseline="0" dirty="0">
                <a:solidFill>
                  <a:srgbClr val="000000"/>
                </a:solidFill>
                <a:latin typeface="微軟正黑體" panose="020B0604030504040204" pitchFamily="34" charset="-120"/>
                <a:ea typeface="微軟正黑體" panose="020B0604030504040204" pitchFamily="34" charset="-120"/>
              </a:rPr>
              <a:t>111.12.26-112.02.18</a:t>
            </a:r>
          </a:p>
          <a:p>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基隆市	</a:t>
            </a:r>
            <a:r>
              <a:rPr lang="en-US" altLang="zh-TW" sz="4000" b="0" i="0" u="none" strike="noStrike" baseline="0" dirty="0">
                <a:solidFill>
                  <a:srgbClr val="000000"/>
                </a:solidFill>
                <a:latin typeface="微軟正黑體" panose="020B0604030504040204" pitchFamily="34" charset="-120"/>
                <a:ea typeface="微軟正黑體" panose="020B0604030504040204" pitchFamily="34" charset="-120"/>
              </a:rPr>
              <a:t>111.12.30-112.01.30</a:t>
            </a:r>
          </a:p>
          <a:p>
            <a:r>
              <a:rPr lang="zh-TW" altLang="en-US" sz="4000" i="0" u="none" strike="noStrike" baseline="0" dirty="0">
                <a:solidFill>
                  <a:srgbClr val="000000"/>
                </a:solidFill>
                <a:latin typeface="微軟正黑體" panose="020B0604030504040204" pitchFamily="34" charset="-120"/>
                <a:ea typeface="微軟正黑體" panose="020B0604030504040204" pitchFamily="34" charset="-120"/>
              </a:rPr>
              <a:t>宜蘭縣	</a:t>
            </a:r>
            <a:r>
              <a:rPr lang="en-US" altLang="zh-TW" sz="4000" i="0" u="none" strike="noStrike" baseline="0" dirty="0">
                <a:solidFill>
                  <a:srgbClr val="000000"/>
                </a:solidFill>
                <a:latin typeface="微軟正黑體" panose="020B0604030504040204" pitchFamily="34" charset="-120"/>
                <a:ea typeface="微軟正黑體" panose="020B0604030504040204" pitchFamily="34" charset="-120"/>
              </a:rPr>
              <a:t>112.02.07-112.03.28</a:t>
            </a:r>
            <a:endPar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endParaRPr>
          </a:p>
          <a:p>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新竹縣	</a:t>
            </a:r>
            <a:r>
              <a:rPr lang="en-US" altLang="zh-TW" sz="4000" b="0" i="0" u="none" strike="noStrike" baseline="0" dirty="0">
                <a:solidFill>
                  <a:srgbClr val="000000"/>
                </a:solidFill>
                <a:latin typeface="微軟正黑體" panose="020B0604030504040204" pitchFamily="34" charset="-120"/>
                <a:ea typeface="微軟正黑體" panose="020B0604030504040204" pitchFamily="34" charset="-120"/>
              </a:rPr>
              <a:t>111.12.01-112.01.03</a:t>
            </a:r>
          </a:p>
          <a:p>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新竹市	</a:t>
            </a:r>
            <a:r>
              <a:rPr lang="en-US" altLang="zh-TW" sz="4000" b="0" i="0" u="none" strike="noStrike" baseline="0" dirty="0">
                <a:solidFill>
                  <a:srgbClr val="000000"/>
                </a:solidFill>
                <a:latin typeface="微軟正黑體" panose="020B0604030504040204" pitchFamily="34" charset="-120"/>
                <a:ea typeface="微軟正黑體" panose="020B0604030504040204" pitchFamily="34" charset="-120"/>
              </a:rPr>
              <a:t>111.12.23-112.01.31</a:t>
            </a:r>
          </a:p>
          <a:p>
            <a:r>
              <a:rPr lang="zh-TW" altLang="en-US" sz="4000" b="0" i="0" u="none" strike="noStrike" baseline="0" dirty="0">
                <a:solidFill>
                  <a:srgbClr val="000000"/>
                </a:solidFill>
                <a:latin typeface="微軟正黑體" panose="020B0604030504040204" pitchFamily="34" charset="-120"/>
                <a:ea typeface="微軟正黑體" panose="020B0604030504040204" pitchFamily="34" charset="-120"/>
              </a:rPr>
              <a:t>苗栗縣	</a:t>
            </a:r>
            <a:r>
              <a:rPr lang="en-US" altLang="zh-TW" sz="4000" b="0" i="0" u="none" strike="noStrike" baseline="0" dirty="0">
                <a:solidFill>
                  <a:srgbClr val="000000"/>
                </a:solidFill>
                <a:latin typeface="微軟正黑體" panose="020B0604030504040204" pitchFamily="34" charset="-120"/>
                <a:ea typeface="微軟正黑體" panose="020B0604030504040204" pitchFamily="34" charset="-120"/>
              </a:rPr>
              <a:t>111.12.20-112.01.18</a:t>
            </a:r>
          </a:p>
        </p:txBody>
      </p:sp>
      <p:sp>
        <p:nvSpPr>
          <p:cNvPr id="17" name="文字方塊 16">
            <a:extLst>
              <a:ext uri="{FF2B5EF4-FFF2-40B4-BE49-F238E27FC236}">
                <a16:creationId xmlns:a16="http://schemas.microsoft.com/office/drawing/2014/main" id="{E0E5FB18-4B3E-4AC2-889A-5BC445DDAD75}"/>
              </a:ext>
            </a:extLst>
          </p:cNvPr>
          <p:cNvSpPr txBox="1"/>
          <p:nvPr/>
        </p:nvSpPr>
        <p:spPr>
          <a:xfrm>
            <a:off x="9530632" y="2034258"/>
            <a:ext cx="7349520" cy="7478970"/>
          </a:xfrm>
          <a:prstGeom prst="rect">
            <a:avLst/>
          </a:prstGeom>
          <a:noFill/>
        </p:spPr>
        <p:txBody>
          <a:bodyPr wrap="square">
            <a:spAutoFit/>
          </a:bodyPr>
          <a:lstStyle/>
          <a:p>
            <a:r>
              <a:rPr lang="zh-TW" altLang="en-US" sz="4000" b="1" i="0" u="none" strike="noStrike" baseline="0" dirty="0">
                <a:latin typeface="微軟正黑體" panose="020B0604030504040204" pitchFamily="34" charset="-120"/>
                <a:ea typeface="微軟正黑體" panose="020B0604030504040204" pitchFamily="34" charset="-120"/>
              </a:rPr>
              <a:t>縣市</a:t>
            </a:r>
            <a:r>
              <a:rPr lang="zh-TW" altLang="en-US" sz="4000" b="0" i="0" u="none" strike="noStrike" baseline="0" dirty="0">
                <a:latin typeface="微軟正黑體" panose="020B0604030504040204" pitchFamily="34" charset="-120"/>
                <a:ea typeface="微軟正黑體" panose="020B0604030504040204" pitchFamily="34" charset="-120"/>
              </a:rPr>
              <a:t>	</a:t>
            </a:r>
            <a:r>
              <a:rPr lang="zh-TW" altLang="en-US" sz="4000" b="1" i="0" u="none" strike="noStrike" baseline="0" dirty="0">
                <a:latin typeface="微軟正黑體" panose="020B0604030504040204" pitchFamily="34" charset="-120"/>
                <a:ea typeface="微軟正黑體" panose="020B0604030504040204" pitchFamily="34" charset="-120"/>
              </a:rPr>
              <a:t>公開展覽起訖時間</a:t>
            </a:r>
            <a:r>
              <a:rPr lang="zh-TW" altLang="en-US" sz="4000" b="0" i="0" u="none" strike="noStrike" baseline="0" dirty="0">
                <a:latin typeface="微軟正黑體" panose="020B0604030504040204" pitchFamily="34" charset="-120"/>
                <a:ea typeface="微軟正黑體" panose="020B0604030504040204" pitchFamily="34" charset="-120"/>
              </a:rPr>
              <a:t>	</a:t>
            </a:r>
          </a:p>
          <a:p>
            <a:r>
              <a:rPr lang="zh-TW" altLang="en-US" sz="4000" i="0" u="none" strike="noStrike" baseline="0" dirty="0">
                <a:latin typeface="微軟正黑體" panose="020B0604030504040204" pitchFamily="34" charset="-120"/>
                <a:ea typeface="微軟正黑體" panose="020B0604030504040204" pitchFamily="34" charset="-120"/>
              </a:rPr>
              <a:t>彰化縣	</a:t>
            </a:r>
            <a:r>
              <a:rPr lang="en-US" altLang="zh-TW" sz="4000" i="0" u="none" strike="noStrike" baseline="0" dirty="0">
                <a:latin typeface="微軟正黑體" panose="020B0604030504040204" pitchFamily="34" charset="-120"/>
                <a:ea typeface="微軟正黑體" panose="020B0604030504040204" pitchFamily="34" charset="-120"/>
              </a:rPr>
              <a:t>112.06.17-112.7.18</a:t>
            </a:r>
            <a:r>
              <a:rPr lang="zh-TW" altLang="en-US" sz="4000" b="0" i="0" u="none" strike="noStrike" baseline="0" dirty="0">
                <a:latin typeface="微軟正黑體" panose="020B0604030504040204" pitchFamily="34" charset="-120"/>
                <a:ea typeface="微軟正黑體" panose="020B0604030504040204" pitchFamily="34" charset="-120"/>
              </a:rPr>
              <a:t>	</a:t>
            </a:r>
          </a:p>
          <a:p>
            <a:r>
              <a:rPr lang="zh-TW" altLang="en-US" sz="4000" b="0" i="0" u="none" strike="noStrike" baseline="0" dirty="0">
                <a:latin typeface="微軟正黑體" panose="020B0604030504040204" pitchFamily="34" charset="-120"/>
                <a:ea typeface="微軟正黑體" panose="020B0604030504040204" pitchFamily="34" charset="-120"/>
              </a:rPr>
              <a:t>南投縣	</a:t>
            </a:r>
            <a:r>
              <a:rPr lang="en-US" altLang="zh-TW" sz="4000" b="0" i="0" u="none" strike="noStrike" baseline="0" dirty="0">
                <a:latin typeface="微軟正黑體" panose="020B0604030504040204" pitchFamily="34" charset="-120"/>
                <a:ea typeface="微軟正黑體" panose="020B0604030504040204" pitchFamily="34" charset="-120"/>
              </a:rPr>
              <a:t>111.12.01-112.01.02</a:t>
            </a:r>
          </a:p>
          <a:p>
            <a:r>
              <a:rPr lang="zh-TW" altLang="en-US" sz="4000" b="0" i="0" u="none" strike="noStrike" baseline="0" dirty="0">
                <a:latin typeface="微軟正黑體" panose="020B0604030504040204" pitchFamily="34" charset="-120"/>
                <a:ea typeface="微軟正黑體" panose="020B0604030504040204" pitchFamily="34" charset="-120"/>
              </a:rPr>
              <a:t>雲林縣	</a:t>
            </a:r>
            <a:r>
              <a:rPr lang="en-US" altLang="zh-TW" sz="4000" b="0" i="0" u="none" strike="noStrike" baseline="0" dirty="0">
                <a:latin typeface="微軟正黑體" panose="020B0604030504040204" pitchFamily="34" charset="-120"/>
                <a:ea typeface="微軟正黑體" panose="020B0604030504040204" pitchFamily="34" charset="-120"/>
              </a:rPr>
              <a:t>111.12.15-112.01.15</a:t>
            </a:r>
          </a:p>
          <a:p>
            <a:r>
              <a:rPr lang="zh-TW" altLang="en-US" sz="4000" b="0" i="0" u="none" strike="noStrike" baseline="0" dirty="0">
                <a:latin typeface="微軟正黑體" panose="020B0604030504040204" pitchFamily="34" charset="-120"/>
                <a:ea typeface="微軟正黑體" panose="020B0604030504040204" pitchFamily="34" charset="-120"/>
              </a:rPr>
              <a:t>嘉義縣	</a:t>
            </a:r>
            <a:r>
              <a:rPr lang="en-US" altLang="zh-TW" sz="4000" b="0" i="0" u="none" strike="noStrike" baseline="0" dirty="0">
                <a:latin typeface="微軟正黑體" panose="020B0604030504040204" pitchFamily="34" charset="-120"/>
                <a:ea typeface="微軟正黑體" panose="020B0604030504040204" pitchFamily="34" charset="-120"/>
              </a:rPr>
              <a:t>111.12.19-112.01.17</a:t>
            </a:r>
          </a:p>
          <a:p>
            <a:r>
              <a:rPr lang="zh-TW" altLang="en-US" sz="4000" i="0" u="none" strike="noStrike" baseline="0" dirty="0">
                <a:latin typeface="微軟正黑體" panose="020B0604030504040204" pitchFamily="34" charset="-120"/>
                <a:ea typeface="微軟正黑體" panose="020B0604030504040204" pitchFamily="34" charset="-120"/>
              </a:rPr>
              <a:t>嘉義市	</a:t>
            </a:r>
            <a:r>
              <a:rPr lang="en-US" altLang="zh-TW" sz="4000" i="0" u="none" strike="noStrike" baseline="0" dirty="0">
                <a:latin typeface="微軟正黑體" panose="020B0604030504040204" pitchFamily="34" charset="-120"/>
                <a:ea typeface="微軟正黑體" panose="020B0604030504040204" pitchFamily="34" charset="-120"/>
              </a:rPr>
              <a:t>112.01.12-112.03.12</a:t>
            </a:r>
            <a:endParaRPr lang="zh-TW" altLang="en-US" sz="4000" b="0" i="0" u="none" strike="noStrike" baseline="0" dirty="0">
              <a:latin typeface="微軟正黑體" panose="020B0604030504040204" pitchFamily="34" charset="-120"/>
              <a:ea typeface="微軟正黑體" panose="020B0604030504040204" pitchFamily="34" charset="-120"/>
            </a:endParaRPr>
          </a:p>
          <a:p>
            <a:r>
              <a:rPr lang="zh-TW" altLang="en-US" sz="4000" b="0" i="0" u="none" strike="noStrike" baseline="0" dirty="0">
                <a:latin typeface="微軟正黑體" panose="020B0604030504040204" pitchFamily="34" charset="-120"/>
                <a:ea typeface="微軟正黑體" panose="020B0604030504040204" pitchFamily="34" charset="-120"/>
              </a:rPr>
              <a:t>屏東縣	</a:t>
            </a:r>
            <a:r>
              <a:rPr lang="en-US" altLang="zh-TW" sz="4000" b="0" i="0" u="none" strike="noStrike" baseline="0" dirty="0">
                <a:latin typeface="微軟正黑體" panose="020B0604030504040204" pitchFamily="34" charset="-120"/>
                <a:ea typeface="微軟正黑體" panose="020B0604030504040204" pitchFamily="34" charset="-120"/>
              </a:rPr>
              <a:t>111.12.28-112.01.30</a:t>
            </a:r>
          </a:p>
          <a:p>
            <a:r>
              <a:rPr lang="zh-TW" altLang="en-US" sz="4000" i="0" u="none" strike="noStrike" baseline="0" dirty="0">
                <a:latin typeface="微軟正黑體" panose="020B0604030504040204" pitchFamily="34" charset="-120"/>
                <a:ea typeface="微軟正黑體" panose="020B0604030504040204" pitchFamily="34" charset="-120"/>
              </a:rPr>
              <a:t>花蓮縣	</a:t>
            </a:r>
            <a:r>
              <a:rPr lang="en-US" altLang="zh-TW" sz="4000" i="0" u="none" strike="noStrike" baseline="0" dirty="0">
                <a:latin typeface="微軟正黑體" panose="020B0604030504040204" pitchFamily="34" charset="-120"/>
                <a:ea typeface="微軟正黑體" panose="020B0604030504040204" pitchFamily="34" charset="-120"/>
              </a:rPr>
              <a:t>112.03.01-112.03.31</a:t>
            </a:r>
            <a:endParaRPr lang="zh-TW" altLang="en-US" sz="4000" i="0" u="none" strike="noStrike" baseline="0" dirty="0">
              <a:latin typeface="微軟正黑體" panose="020B0604030504040204" pitchFamily="34" charset="-120"/>
              <a:ea typeface="微軟正黑體" panose="020B0604030504040204" pitchFamily="34" charset="-120"/>
            </a:endParaRPr>
          </a:p>
          <a:p>
            <a:r>
              <a:rPr lang="zh-TW" altLang="en-US" sz="4000" i="0" u="none" strike="noStrike" baseline="0" dirty="0">
                <a:latin typeface="微軟正黑體" panose="020B0604030504040204" pitchFamily="34" charset="-120"/>
                <a:ea typeface="微軟正黑體" panose="020B0604030504040204" pitchFamily="34" charset="-120"/>
              </a:rPr>
              <a:t>臺東縣	</a:t>
            </a:r>
            <a:r>
              <a:rPr lang="en-US" altLang="zh-TW" sz="4000" i="0" u="none" strike="noStrike" baseline="0" dirty="0">
                <a:latin typeface="微軟正黑體" panose="020B0604030504040204" pitchFamily="34" charset="-120"/>
                <a:ea typeface="微軟正黑體" panose="020B0604030504040204" pitchFamily="34" charset="-120"/>
              </a:rPr>
              <a:t>112.03.09-112.04.10</a:t>
            </a:r>
          </a:p>
          <a:p>
            <a:r>
              <a:rPr lang="zh-TW" altLang="en-US" sz="4000" i="0" u="none" strike="noStrike" baseline="0" dirty="0">
                <a:latin typeface="微軟正黑體" panose="020B0604030504040204" pitchFamily="34" charset="-120"/>
                <a:ea typeface="微軟正黑體" panose="020B0604030504040204" pitchFamily="34" charset="-120"/>
              </a:rPr>
              <a:t>澎湖縣	</a:t>
            </a:r>
            <a:r>
              <a:rPr lang="en-US" altLang="zh-TW" sz="4000" i="0" u="none" strike="noStrike" baseline="0" dirty="0">
                <a:latin typeface="微軟正黑體" panose="020B0604030504040204" pitchFamily="34" charset="-120"/>
                <a:ea typeface="微軟正黑體" panose="020B0604030504040204" pitchFamily="34" charset="-120"/>
              </a:rPr>
              <a:t>112.02.20-112.03.21</a:t>
            </a:r>
            <a:endParaRPr lang="zh-TW" altLang="en-US" sz="4000" b="0" i="0" u="none" strike="noStrike" baseline="0" dirty="0">
              <a:latin typeface="微軟正黑體" panose="020B0604030504040204" pitchFamily="34" charset="-120"/>
              <a:ea typeface="微軟正黑體" panose="020B0604030504040204" pitchFamily="34" charset="-120"/>
            </a:endParaRPr>
          </a:p>
          <a:p>
            <a:r>
              <a:rPr lang="zh-TW" altLang="en-US" sz="4000" b="0" i="0" u="none" strike="noStrike" baseline="0" dirty="0">
                <a:latin typeface="微軟正黑體" panose="020B0604030504040204" pitchFamily="34" charset="-120"/>
                <a:ea typeface="微軟正黑體" panose="020B0604030504040204" pitchFamily="34" charset="-120"/>
              </a:rPr>
              <a:t>金門縣	</a:t>
            </a:r>
            <a:r>
              <a:rPr lang="en-US" altLang="zh-TW" sz="4000" b="0" i="0" u="none" strike="noStrike" baseline="0" dirty="0">
                <a:latin typeface="微軟正黑體" panose="020B0604030504040204" pitchFamily="34" charset="-120"/>
                <a:ea typeface="微軟正黑體" panose="020B0604030504040204" pitchFamily="34" charset="-120"/>
              </a:rPr>
              <a:t>111.12.01-111.12.30</a:t>
            </a:r>
          </a:p>
          <a:p>
            <a:r>
              <a:rPr lang="zh-TW" altLang="en-US" sz="4000" b="0" i="0" u="none" strike="noStrike" baseline="0" dirty="0">
                <a:latin typeface="微軟正黑體" panose="020B0604030504040204" pitchFamily="34" charset="-120"/>
                <a:ea typeface="微軟正黑體" panose="020B0604030504040204" pitchFamily="34" charset="-120"/>
              </a:rPr>
              <a:t>連江縣	</a:t>
            </a:r>
            <a:r>
              <a:rPr lang="en-US" altLang="zh-TW" sz="4000" b="0" i="0" u="none" strike="noStrike" baseline="0" dirty="0">
                <a:latin typeface="微軟正黑體" panose="020B0604030504040204" pitchFamily="34" charset="-120"/>
                <a:ea typeface="微軟正黑體" panose="020B0604030504040204" pitchFamily="34" charset="-120"/>
              </a:rPr>
              <a:t>111.12.29-112.01.27</a:t>
            </a:r>
          </a:p>
        </p:txBody>
      </p:sp>
      <p:pic>
        <p:nvPicPr>
          <p:cNvPr id="9" name="圖片 8">
            <a:extLst>
              <a:ext uri="{FF2B5EF4-FFF2-40B4-BE49-F238E27FC236}">
                <a16:creationId xmlns:a16="http://schemas.microsoft.com/office/drawing/2014/main" id="{5DE96C69-ABA0-4649-9FBA-B856BAEB99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084" y="9667105"/>
            <a:ext cx="16869455" cy="3557279"/>
          </a:xfrm>
          <a:prstGeom prst="rect">
            <a:avLst/>
          </a:prstGeom>
        </p:spPr>
      </p:pic>
    </p:spTree>
    <p:extLst>
      <p:ext uri="{BB962C8B-B14F-4D97-AF65-F5344CB8AC3E}">
        <p14:creationId xmlns:p14="http://schemas.microsoft.com/office/powerpoint/2010/main" val="1721466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Line 5"/>
          <p:cNvSpPr>
            <a:spLocks noChangeShapeType="1"/>
          </p:cNvSpPr>
          <p:nvPr/>
        </p:nvSpPr>
        <p:spPr bwMode="auto">
          <a:xfrm flipV="1">
            <a:off x="501650" y="1817688"/>
            <a:ext cx="8643938"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lIns="182682" tIns="91329" rIns="182682" bIns="91329"/>
          <a:lstStyle/>
          <a:p>
            <a:endParaRPr lang="zh-TW" altLang="en-US"/>
          </a:p>
        </p:txBody>
      </p:sp>
      <p:sp>
        <p:nvSpPr>
          <p:cNvPr id="23555" name="Text Box 4"/>
          <p:cNvSpPr txBox="1">
            <a:spLocks noChangeArrowheads="1"/>
          </p:cNvSpPr>
          <p:nvPr/>
        </p:nvSpPr>
        <p:spPr bwMode="auto">
          <a:xfrm>
            <a:off x="501650" y="657225"/>
            <a:ext cx="90789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684" tIns="91331" rIns="182684" bIns="9133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50000"/>
              </a:spcBef>
              <a:buFontTx/>
              <a:buNone/>
            </a:pPr>
            <a:r>
              <a:rPr kumimoji="0" lang="zh-TW" altLang="en-US" sz="4800" b="1" dirty="0">
                <a:latin typeface="全真超特黑" pitchFamily="49" charset="-120"/>
                <a:ea typeface="微軟正黑體" pitchFamily="34" charset="-120"/>
              </a:rPr>
              <a:t>國土計畫</a:t>
            </a:r>
            <a:r>
              <a:rPr kumimoji="0" lang="en-US" altLang="zh-TW" sz="4800" b="1" dirty="0">
                <a:latin typeface="微軟正黑體" pitchFamily="34" charset="-120"/>
                <a:ea typeface="微軟正黑體" pitchFamily="34" charset="-120"/>
              </a:rPr>
              <a:t>22</a:t>
            </a:r>
            <a:r>
              <a:rPr kumimoji="0" lang="zh-TW" altLang="en-US" sz="4800" b="1" dirty="0">
                <a:latin typeface="全真超特黑" pitchFamily="49" charset="-120"/>
                <a:ea typeface="微軟正黑體" pitchFamily="34" charset="-120"/>
              </a:rPr>
              <a:t>項子法體系</a:t>
            </a:r>
          </a:p>
        </p:txBody>
      </p:sp>
      <p:sp>
        <p:nvSpPr>
          <p:cNvPr id="7" name="矩形 6"/>
          <p:cNvSpPr/>
          <p:nvPr/>
        </p:nvSpPr>
        <p:spPr>
          <a:xfrm>
            <a:off x="13103225" y="12795250"/>
            <a:ext cx="4176713" cy="5762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r>
              <a:rPr lang="zh-TW" altLang="en-US" sz="2400" b="1" dirty="0">
                <a:solidFill>
                  <a:schemeClr val="tx1"/>
                </a:solidFill>
                <a:latin typeface="微軟正黑體" panose="020B0604030504040204" pitchFamily="34" charset="-120"/>
                <a:ea typeface="微軟正黑體" panose="020B0604030504040204" pitchFamily="34" charset="-120"/>
              </a:rPr>
              <a:t>資料來源：內政部營建署</a:t>
            </a:r>
          </a:p>
        </p:txBody>
      </p:sp>
      <p:sp>
        <p:nvSpPr>
          <p:cNvPr id="23557" name="矩形 12"/>
          <p:cNvSpPr>
            <a:spLocks noChangeArrowheads="1"/>
          </p:cNvSpPr>
          <p:nvPr/>
        </p:nvSpPr>
        <p:spPr bwMode="auto">
          <a:xfrm>
            <a:off x="576263" y="2898775"/>
            <a:ext cx="7633220" cy="10464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682" tIns="91329" rIns="182682" bIns="91329">
            <a:spAutoFit/>
          </a:bodyPr>
          <a:lstStyle>
            <a:lvl1pPr marL="685800" indent="-68580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國土計畫法施行細則</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國土永續發展基金收支保管及運用辦法</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國土計畫檢討變更簡化辦法 </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內政部國土計畫審議會設置要點</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性質重要且屬一定規模以上部門計畫認定標準</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實施國土計畫管制所受損失補償辦法</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重大公共設施或公用事業計畫認定標準</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國土復育促進地區劃定及復育計畫擬訂辦法</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國土利用現況調查辦法</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土地利用監測辦法</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國土計畫使用許可公開展覽與公聽會及陳述意見處理辦法</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國土計畫使用許可審查費收費辦法</a:t>
            </a:r>
            <a:endParaRPr lang="en-US" altLang="zh-TW" sz="3200" dirty="0">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latin typeface="微軟正黑體" pitchFamily="34" charset="-120"/>
                <a:ea typeface="微軟正黑體" pitchFamily="34" charset="-120"/>
              </a:rPr>
              <a:t>國土功能分區圖及使用地繪製作業辦法</a:t>
            </a:r>
          </a:p>
        </p:txBody>
      </p:sp>
      <p:sp>
        <p:nvSpPr>
          <p:cNvPr id="21510" name="矩形 13"/>
          <p:cNvSpPr>
            <a:spLocks noChangeArrowheads="1"/>
          </p:cNvSpPr>
          <p:nvPr/>
        </p:nvSpPr>
        <p:spPr bwMode="auto">
          <a:xfrm>
            <a:off x="8425507" y="2887663"/>
            <a:ext cx="4320531" cy="3785428"/>
          </a:xfrm>
          <a:prstGeom prst="rect">
            <a:avLst/>
          </a:prstGeom>
          <a:noFill/>
          <a:ln>
            <a:noFill/>
          </a:ln>
        </p:spPr>
        <p:txBody>
          <a:bodyPr wrap="square" lIns="182682" tIns="91329" rIns="182682" bIns="91329">
            <a:spAutoFit/>
          </a:bodyPr>
          <a:lstStyle>
            <a:lvl1pPr marL="685800" indent="-685800">
              <a:spcBef>
                <a:spcPct val="20000"/>
              </a:spcBef>
              <a:buChar char="•"/>
              <a:defRPr kumimoji="1" sz="64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56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48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4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4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4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4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4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4000">
                <a:solidFill>
                  <a:schemeClr val="tx1"/>
                </a:solidFill>
                <a:latin typeface="Arial" panose="020B0604020202020204" pitchFamily="34" charset="0"/>
                <a:ea typeface="新細明體" panose="02020500000000000000" pitchFamily="18" charset="-120"/>
              </a:defRPr>
            </a:lvl9pPr>
          </a:lstStyle>
          <a:p>
            <a:pPr eaLnBrk="1" hangingPunct="1">
              <a:spcBef>
                <a:spcPct val="0"/>
              </a:spcBef>
              <a:spcAft>
                <a:spcPts val="600"/>
              </a:spcAft>
              <a:buFontTx/>
              <a:buAutoNum type="arabicPeriod"/>
              <a:defRPr/>
            </a:pPr>
            <a:r>
              <a:rPr lang="zh-TW" altLang="en-US" sz="3200" dirty="0">
                <a:solidFill>
                  <a:schemeClr val="accent6">
                    <a:lumMod val="60000"/>
                    <a:lumOff val="40000"/>
                  </a:schemeClr>
                </a:solidFill>
                <a:latin typeface="微軟正黑體" panose="020B0604030504040204" pitchFamily="34" charset="-120"/>
                <a:ea typeface="微軟正黑體" panose="020B0604030504040204" pitchFamily="34" charset="-120"/>
              </a:rPr>
              <a:t>國土計畫土地違規使用檢舉獎勵辦法</a:t>
            </a:r>
            <a:endParaRPr lang="en-US" altLang="zh-TW" sz="3200" dirty="0">
              <a:solidFill>
                <a:schemeClr val="accent6">
                  <a:lumMod val="60000"/>
                  <a:lumOff val="40000"/>
                </a:schemeClr>
              </a:solidFill>
              <a:latin typeface="微軟正黑體" panose="020B0604030504040204" pitchFamily="34" charset="-120"/>
              <a:ea typeface="微軟正黑體" panose="020B0604030504040204" pitchFamily="34" charset="-120"/>
            </a:endParaRPr>
          </a:p>
          <a:p>
            <a:pPr eaLnBrk="1" hangingPunct="1">
              <a:spcBef>
                <a:spcPct val="0"/>
              </a:spcBef>
              <a:spcAft>
                <a:spcPts val="600"/>
              </a:spcAft>
              <a:buFontTx/>
              <a:buAutoNum type="arabicPeriod"/>
              <a:defRPr/>
            </a:pPr>
            <a:r>
              <a:rPr lang="zh-TW" altLang="en-US" sz="3200" dirty="0">
                <a:solidFill>
                  <a:schemeClr val="accent6">
                    <a:lumMod val="60000"/>
                    <a:lumOff val="40000"/>
                  </a:schemeClr>
                </a:solidFill>
                <a:latin typeface="微軟正黑體" panose="020B0604030504040204" pitchFamily="34" charset="-120"/>
                <a:ea typeface="微軟正黑體" panose="020B0604030504040204" pitchFamily="34" charset="-120"/>
              </a:rPr>
              <a:t>填海造地施工管理辦法</a:t>
            </a:r>
            <a:endParaRPr lang="en-US" altLang="zh-TW" sz="3200" dirty="0">
              <a:solidFill>
                <a:schemeClr val="accent6">
                  <a:lumMod val="60000"/>
                  <a:lumOff val="40000"/>
                </a:schemeClr>
              </a:solidFill>
              <a:latin typeface="微軟正黑體" panose="020B0604030504040204" pitchFamily="34" charset="-120"/>
              <a:ea typeface="微軟正黑體" panose="020B0604030504040204" pitchFamily="34" charset="-120"/>
            </a:endParaRPr>
          </a:p>
          <a:p>
            <a:pPr eaLnBrk="1" hangingPunct="1">
              <a:spcBef>
                <a:spcPct val="0"/>
              </a:spcBef>
              <a:spcAft>
                <a:spcPts val="600"/>
              </a:spcAft>
              <a:buFontTx/>
              <a:buAutoNum type="arabicPeriod"/>
              <a:defRPr/>
            </a:pPr>
            <a:r>
              <a:rPr lang="zh-TW" altLang="en-US" sz="3200" dirty="0">
                <a:solidFill>
                  <a:schemeClr val="accent6">
                    <a:lumMod val="60000"/>
                    <a:lumOff val="40000"/>
                  </a:schemeClr>
                </a:solidFill>
                <a:latin typeface="微軟正黑體" panose="020B0604030504040204" pitchFamily="34" charset="-120"/>
                <a:ea typeface="微軟正黑體" panose="020B0604030504040204" pitchFamily="34" charset="-120"/>
              </a:rPr>
              <a:t>一定規模以上或性質特殊土地申請使用許可認定標準</a:t>
            </a:r>
            <a:endParaRPr lang="en-US" altLang="zh-TW" sz="3200" dirty="0">
              <a:solidFill>
                <a:schemeClr val="accent6">
                  <a:lumMod val="60000"/>
                  <a:lumOff val="40000"/>
                </a:schemeClr>
              </a:solidFill>
              <a:latin typeface="微軟正黑體" panose="020B0604030504040204" pitchFamily="34" charset="-120"/>
              <a:ea typeface="微軟正黑體" panose="020B0604030504040204" pitchFamily="34" charset="-120"/>
            </a:endParaRPr>
          </a:p>
        </p:txBody>
      </p:sp>
      <p:sp>
        <p:nvSpPr>
          <p:cNvPr id="23559" name="矩形 14"/>
          <p:cNvSpPr>
            <a:spLocks noChangeArrowheads="1"/>
          </p:cNvSpPr>
          <p:nvPr/>
        </p:nvSpPr>
        <p:spPr bwMode="auto">
          <a:xfrm>
            <a:off x="13103225" y="2854325"/>
            <a:ext cx="4832350" cy="697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682" tIns="91329" rIns="182682" bIns="91329">
            <a:spAutoFit/>
          </a:bodyPr>
          <a:lstStyle>
            <a:lvl1pPr marL="685800" indent="-68580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spcAft>
                <a:spcPts val="600"/>
              </a:spcAft>
              <a:buFontTx/>
              <a:buAutoNum type="arabicPeriod"/>
            </a:pPr>
            <a:r>
              <a:rPr lang="zh-TW" altLang="en-US" sz="3200" dirty="0">
                <a:solidFill>
                  <a:srgbClr val="008000"/>
                </a:solidFill>
                <a:latin typeface="微軟正黑體" pitchFamily="34" charset="-120"/>
                <a:ea typeface="微軟正黑體" pitchFamily="34" charset="-120"/>
              </a:rPr>
              <a:t>國土永續發展基金水電事業機構附徵及罰鍰提撥辦法</a:t>
            </a:r>
            <a:endParaRPr lang="en-US" altLang="zh-TW" sz="3200" dirty="0">
              <a:solidFill>
                <a:srgbClr val="008000"/>
              </a:solidFill>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solidFill>
                  <a:srgbClr val="008000"/>
                </a:solidFill>
                <a:latin typeface="微軟正黑體" pitchFamily="34" charset="-120"/>
                <a:ea typeface="微軟正黑體" pitchFamily="34" charset="-120"/>
              </a:rPr>
              <a:t>國土計畫使用許可程序辦法</a:t>
            </a:r>
            <a:endParaRPr lang="en-US" altLang="zh-TW" sz="3200" dirty="0">
              <a:solidFill>
                <a:srgbClr val="008000"/>
              </a:solidFill>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solidFill>
                  <a:srgbClr val="008000"/>
                </a:solidFill>
                <a:latin typeface="微軟正黑體" pitchFamily="34" charset="-120"/>
                <a:ea typeface="微軟正黑體" pitchFamily="34" charset="-120"/>
              </a:rPr>
              <a:t>使用許可審議規則</a:t>
            </a:r>
            <a:endParaRPr lang="en-US" altLang="zh-TW" sz="3200" dirty="0">
              <a:solidFill>
                <a:srgbClr val="008000"/>
              </a:solidFill>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solidFill>
                  <a:srgbClr val="008000"/>
                </a:solidFill>
                <a:latin typeface="微軟正黑體" pitchFamily="34" charset="-120"/>
                <a:ea typeface="微軟正黑體" pitchFamily="34" charset="-120"/>
              </a:rPr>
              <a:t>國土保育費及影響費收取辦法</a:t>
            </a:r>
            <a:endParaRPr lang="en-US" altLang="zh-TW" sz="3200" dirty="0">
              <a:solidFill>
                <a:srgbClr val="008000"/>
              </a:solidFill>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solidFill>
                  <a:srgbClr val="008000"/>
                </a:solidFill>
                <a:latin typeface="微軟正黑體" pitchFamily="34" charset="-120"/>
                <a:ea typeface="微軟正黑體" pitchFamily="34" charset="-120"/>
              </a:rPr>
              <a:t>使用許可案件經許可後之程序及相關事項辦法</a:t>
            </a:r>
            <a:endParaRPr lang="en-US" altLang="zh-TW" sz="3200" dirty="0">
              <a:solidFill>
                <a:srgbClr val="008000"/>
              </a:solidFill>
              <a:latin typeface="微軟正黑體" pitchFamily="34" charset="-120"/>
              <a:ea typeface="微軟正黑體" pitchFamily="34" charset="-120"/>
            </a:endParaRPr>
          </a:p>
          <a:p>
            <a:pPr eaLnBrk="1" hangingPunct="1">
              <a:spcBef>
                <a:spcPct val="0"/>
              </a:spcBef>
              <a:spcAft>
                <a:spcPts val="600"/>
              </a:spcAft>
              <a:buFontTx/>
              <a:buAutoNum type="arabicPeriod"/>
            </a:pPr>
            <a:r>
              <a:rPr lang="zh-TW" altLang="en-US" sz="3200" dirty="0">
                <a:solidFill>
                  <a:srgbClr val="008000"/>
                </a:solidFill>
                <a:latin typeface="微軟正黑體" pitchFamily="34" charset="-120"/>
                <a:ea typeface="微軟正黑體" pitchFamily="34" charset="-120"/>
              </a:rPr>
              <a:t>國土計畫土地使用管制規則</a:t>
            </a:r>
            <a:endParaRPr lang="en-US" altLang="zh-TW" sz="3200" dirty="0">
              <a:solidFill>
                <a:srgbClr val="008000"/>
              </a:solidFill>
              <a:latin typeface="微軟正黑體" pitchFamily="34" charset="-120"/>
              <a:ea typeface="微軟正黑體" pitchFamily="34" charset="-120"/>
            </a:endParaRPr>
          </a:p>
        </p:txBody>
      </p:sp>
      <p:sp>
        <p:nvSpPr>
          <p:cNvPr id="23560"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5AD15832-4F29-49A6-9E2A-E920E4719C6C}" type="slidenum">
              <a:rPr lang="en-US" altLang="zh-TW" sz="3200"/>
              <a:pPr>
                <a:spcBef>
                  <a:spcPct val="0"/>
                </a:spcBef>
                <a:buFontTx/>
                <a:buNone/>
              </a:pPr>
              <a:t>7</a:t>
            </a:fld>
            <a:endParaRPr lang="en-US" altLang="zh-TW" sz="3200"/>
          </a:p>
        </p:txBody>
      </p:sp>
      <p:sp>
        <p:nvSpPr>
          <p:cNvPr id="23561" name="文字方塊 9"/>
          <p:cNvSpPr txBox="1">
            <a:spLocks noChangeArrowheads="1"/>
          </p:cNvSpPr>
          <p:nvPr/>
        </p:nvSpPr>
        <p:spPr bwMode="auto">
          <a:xfrm>
            <a:off x="576263" y="2084388"/>
            <a:ext cx="14049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b="1"/>
              <a:t>發布</a:t>
            </a:r>
          </a:p>
        </p:txBody>
      </p:sp>
      <p:sp>
        <p:nvSpPr>
          <p:cNvPr id="23562" name="文字方塊 10"/>
          <p:cNvSpPr txBox="1">
            <a:spLocks noChangeArrowheads="1"/>
          </p:cNvSpPr>
          <p:nvPr/>
        </p:nvSpPr>
        <p:spPr bwMode="auto">
          <a:xfrm>
            <a:off x="8460730" y="2084388"/>
            <a:ext cx="14049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b="1" dirty="0">
                <a:solidFill>
                  <a:schemeClr val="accent6">
                    <a:lumMod val="60000"/>
                    <a:lumOff val="40000"/>
                  </a:schemeClr>
                </a:solidFill>
              </a:rPr>
              <a:t>預告</a:t>
            </a:r>
          </a:p>
        </p:txBody>
      </p:sp>
      <p:sp>
        <p:nvSpPr>
          <p:cNvPr id="23563" name="文字方塊 11"/>
          <p:cNvSpPr txBox="1">
            <a:spLocks noChangeArrowheads="1"/>
          </p:cNvSpPr>
          <p:nvPr/>
        </p:nvSpPr>
        <p:spPr bwMode="auto">
          <a:xfrm>
            <a:off x="13141249" y="2062163"/>
            <a:ext cx="14049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TW" altLang="en-US" b="1" dirty="0">
                <a:solidFill>
                  <a:srgbClr val="008000"/>
                </a:solidFill>
              </a:rPr>
              <a:t>研擬</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a:t>貳、國土計畫法重點說明</a:t>
            </a:r>
            <a:endParaRPr lang="zh-TW" altLang="en-US" sz="6000"/>
          </a:p>
        </p:txBody>
      </p:sp>
      <p:sp>
        <p:nvSpPr>
          <p:cNvPr id="24579"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122ED7B9-B3DF-4BC3-A787-69EA60F98E84}" type="slidenum">
              <a:rPr lang="en-US" altLang="zh-TW" sz="3200"/>
              <a:pPr>
                <a:spcBef>
                  <a:spcPct val="0"/>
                </a:spcBef>
                <a:buFontTx/>
                <a:buNone/>
              </a:pPr>
              <a:t>8</a:t>
            </a:fld>
            <a:endParaRPr lang="en-US" altLang="zh-TW" sz="3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F1D56838-F368-4A99-93BF-9BAB14337B5D}" type="slidenum">
              <a:rPr lang="en-US" altLang="zh-TW" sz="3200"/>
              <a:pPr>
                <a:spcBef>
                  <a:spcPct val="0"/>
                </a:spcBef>
                <a:buFontTx/>
                <a:buNone/>
              </a:pPr>
              <a:t>9</a:t>
            </a:fld>
            <a:endParaRPr lang="en-US" altLang="zh-TW" sz="3200"/>
          </a:p>
        </p:txBody>
      </p:sp>
      <p:sp>
        <p:nvSpPr>
          <p:cNvPr id="25603" name="Text Box 2"/>
          <p:cNvSpPr txBox="1">
            <a:spLocks noChangeArrowheads="1"/>
          </p:cNvSpPr>
          <p:nvPr/>
        </p:nvSpPr>
        <p:spPr bwMode="auto">
          <a:xfrm>
            <a:off x="0" y="520700"/>
            <a:ext cx="18291175" cy="1079500"/>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一、建立國土計畫體系，確認國土計畫優位</a:t>
            </a:r>
          </a:p>
        </p:txBody>
      </p:sp>
      <p:sp>
        <p:nvSpPr>
          <p:cNvPr id="25604" name="Rectangle 38"/>
          <p:cNvSpPr>
            <a:spLocks noChangeArrowheads="1"/>
          </p:cNvSpPr>
          <p:nvPr/>
        </p:nvSpPr>
        <p:spPr bwMode="auto">
          <a:xfrm>
            <a:off x="501650" y="4914900"/>
            <a:ext cx="11669713" cy="8047038"/>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zh-TW" sz="4000">
              <a:ea typeface="全真粗黑體" pitchFamily="49" charset="-120"/>
            </a:endParaRPr>
          </a:p>
        </p:txBody>
      </p:sp>
      <p:sp>
        <p:nvSpPr>
          <p:cNvPr id="25605" name="Rectangle 37"/>
          <p:cNvSpPr>
            <a:spLocks noChangeArrowheads="1"/>
          </p:cNvSpPr>
          <p:nvPr/>
        </p:nvSpPr>
        <p:spPr bwMode="auto">
          <a:xfrm>
            <a:off x="12457113" y="4914900"/>
            <a:ext cx="5186362" cy="8047038"/>
          </a:xfrm>
          <a:prstGeom prst="rect">
            <a:avLst/>
          </a:prstGeom>
          <a:solidFill>
            <a:srgbClr val="EAEAEA"/>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zh-TW" sz="4000">
              <a:ea typeface="全真粗黑體" pitchFamily="49" charset="-120"/>
            </a:endParaRPr>
          </a:p>
        </p:txBody>
      </p:sp>
      <p:sp>
        <p:nvSpPr>
          <p:cNvPr id="25606" name="Text Box 8"/>
          <p:cNvSpPr txBox="1">
            <a:spLocks noChangeArrowheads="1"/>
          </p:cNvSpPr>
          <p:nvPr/>
        </p:nvSpPr>
        <p:spPr bwMode="auto">
          <a:xfrm>
            <a:off x="6840538" y="7100888"/>
            <a:ext cx="4606925" cy="1492250"/>
          </a:xfrm>
          <a:prstGeom prst="rect">
            <a:avLst/>
          </a:prstGeom>
          <a:solidFill>
            <a:srgbClr val="FFFF66"/>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latin typeface="全真粗黑體" pitchFamily="49" charset="-120"/>
                <a:ea typeface="全真粗黑體" pitchFamily="49" charset="-120"/>
              </a:rPr>
              <a:t>全國區域計畫</a:t>
            </a:r>
          </a:p>
          <a:p>
            <a:pPr algn="ctr" eaLnBrk="1" hangingPunct="1">
              <a:spcBef>
                <a:spcPct val="50000"/>
              </a:spcBef>
              <a:buFontTx/>
              <a:buNone/>
            </a:pPr>
            <a:r>
              <a:rPr lang="en-US" altLang="zh-TW" sz="2400">
                <a:ea typeface="全真粗黑體" pitchFamily="49" charset="-120"/>
              </a:rPr>
              <a:t>(</a:t>
            </a:r>
            <a:r>
              <a:rPr lang="zh-TW" altLang="en-US" sz="2400">
                <a:ea typeface="全真粗黑體" pitchFamily="49" charset="-120"/>
              </a:rPr>
              <a:t>都會區域</a:t>
            </a:r>
            <a:r>
              <a:rPr lang="en-US" altLang="zh-TW" sz="2400">
                <a:ea typeface="全真粗黑體" pitchFamily="49" charset="-120"/>
              </a:rPr>
              <a:t>+</a:t>
            </a:r>
            <a:r>
              <a:rPr lang="zh-TW" altLang="en-US" sz="2400">
                <a:ea typeface="全真粗黑體" pitchFamily="49" charset="-120"/>
              </a:rPr>
              <a:t>特定區域</a:t>
            </a:r>
            <a:r>
              <a:rPr lang="en-US" altLang="zh-TW" sz="2400">
                <a:ea typeface="全真粗黑體" pitchFamily="49" charset="-120"/>
              </a:rPr>
              <a:t>)</a:t>
            </a:r>
          </a:p>
        </p:txBody>
      </p:sp>
      <p:sp>
        <p:nvSpPr>
          <p:cNvPr id="25607" name="Text Box 9"/>
          <p:cNvSpPr txBox="1">
            <a:spLocks noChangeArrowheads="1"/>
          </p:cNvSpPr>
          <p:nvPr/>
        </p:nvSpPr>
        <p:spPr bwMode="auto">
          <a:xfrm>
            <a:off x="12888913" y="7100888"/>
            <a:ext cx="4608512" cy="1492250"/>
          </a:xfrm>
          <a:prstGeom prst="rect">
            <a:avLst/>
          </a:prstGeom>
          <a:solidFill>
            <a:srgbClr val="FFFF66"/>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latin typeface="全真粗黑體" pitchFamily="49" charset="-120"/>
                <a:ea typeface="全真粗黑體" pitchFamily="49" charset="-120"/>
              </a:rPr>
              <a:t>全國國土計畫</a:t>
            </a:r>
          </a:p>
          <a:p>
            <a:pPr algn="ctr" eaLnBrk="1" hangingPunct="1">
              <a:spcBef>
                <a:spcPct val="50000"/>
              </a:spcBef>
              <a:buFontTx/>
              <a:buNone/>
            </a:pPr>
            <a:r>
              <a:rPr lang="en-US" altLang="zh-TW" sz="2400">
                <a:latin typeface="全真粗黑體" pitchFamily="49" charset="-120"/>
                <a:ea typeface="全真粗黑體" pitchFamily="49" charset="-120"/>
              </a:rPr>
              <a:t>(</a:t>
            </a:r>
            <a:r>
              <a:rPr lang="zh-TW" altLang="en-US" sz="2400">
                <a:latin typeface="全真粗黑體" pitchFamily="49" charset="-120"/>
                <a:ea typeface="全真粗黑體" pitchFamily="49" charset="-120"/>
              </a:rPr>
              <a:t>都會區域</a:t>
            </a:r>
            <a:r>
              <a:rPr lang="en-US" altLang="zh-TW" sz="2400">
                <a:latin typeface="全真粗黑體" pitchFamily="49" charset="-120"/>
                <a:ea typeface="全真粗黑體" pitchFamily="49" charset="-120"/>
              </a:rPr>
              <a:t>+</a:t>
            </a:r>
            <a:r>
              <a:rPr lang="zh-TW" altLang="en-US" sz="2400">
                <a:latin typeface="全真粗黑體" pitchFamily="49" charset="-120"/>
                <a:ea typeface="全真粗黑體" pitchFamily="49" charset="-120"/>
              </a:rPr>
              <a:t>特定區域</a:t>
            </a:r>
            <a:r>
              <a:rPr lang="en-US" altLang="zh-TW" sz="2400">
                <a:latin typeface="全真粗黑體" pitchFamily="49" charset="-120"/>
                <a:ea typeface="全真粗黑體" pitchFamily="49" charset="-120"/>
              </a:rPr>
              <a:t>)</a:t>
            </a:r>
          </a:p>
        </p:txBody>
      </p:sp>
      <p:sp>
        <p:nvSpPr>
          <p:cNvPr id="25608" name="Text Box 10"/>
          <p:cNvSpPr txBox="1">
            <a:spLocks noChangeArrowheads="1"/>
          </p:cNvSpPr>
          <p:nvPr/>
        </p:nvSpPr>
        <p:spPr bwMode="auto">
          <a:xfrm>
            <a:off x="6843713" y="10101263"/>
            <a:ext cx="4606925" cy="1406525"/>
          </a:xfrm>
          <a:prstGeom prst="rect">
            <a:avLst/>
          </a:prstGeom>
          <a:solidFill>
            <a:srgbClr val="CCFFFF"/>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latin typeface="全真粗黑體" pitchFamily="49" charset="-120"/>
                <a:ea typeface="全真粗黑體" pitchFamily="49" charset="-120"/>
              </a:rPr>
              <a:t>直轄市、縣</a:t>
            </a:r>
            <a:r>
              <a:rPr lang="en-US" altLang="zh-TW" sz="4000">
                <a:latin typeface="全真粗黑體" pitchFamily="49" charset="-120"/>
                <a:ea typeface="全真粗黑體" pitchFamily="49" charset="-120"/>
              </a:rPr>
              <a:t>(</a:t>
            </a:r>
            <a:r>
              <a:rPr lang="zh-TW" altLang="en-US" sz="4000">
                <a:latin typeface="全真粗黑體" pitchFamily="49" charset="-120"/>
                <a:ea typeface="全真粗黑體" pitchFamily="49" charset="-120"/>
              </a:rPr>
              <a:t>市</a:t>
            </a:r>
            <a:r>
              <a:rPr lang="en-US" altLang="zh-TW" sz="4000">
                <a:latin typeface="全真粗黑體" pitchFamily="49" charset="-120"/>
                <a:ea typeface="全真粗黑體" pitchFamily="49" charset="-120"/>
              </a:rPr>
              <a:t>)</a:t>
            </a:r>
            <a:r>
              <a:rPr lang="zh-TW" altLang="en-US" sz="4000">
                <a:latin typeface="全真粗黑體" pitchFamily="49" charset="-120"/>
                <a:ea typeface="全真粗黑體" pitchFamily="49" charset="-120"/>
              </a:rPr>
              <a:t>區域計畫</a:t>
            </a:r>
          </a:p>
        </p:txBody>
      </p:sp>
      <p:sp>
        <p:nvSpPr>
          <p:cNvPr id="25609" name="Text Box 11"/>
          <p:cNvSpPr txBox="1">
            <a:spLocks noChangeArrowheads="1"/>
          </p:cNvSpPr>
          <p:nvPr/>
        </p:nvSpPr>
        <p:spPr bwMode="auto">
          <a:xfrm>
            <a:off x="12888913" y="10101263"/>
            <a:ext cx="4608512" cy="1406525"/>
          </a:xfrm>
          <a:prstGeom prst="rect">
            <a:avLst/>
          </a:prstGeom>
          <a:solidFill>
            <a:srgbClr val="CCFFFF"/>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latin typeface="全真粗黑體" pitchFamily="49" charset="-120"/>
                <a:ea typeface="全真粗黑體" pitchFamily="49" charset="-120"/>
              </a:rPr>
              <a:t>直轄市、縣</a:t>
            </a:r>
            <a:r>
              <a:rPr lang="en-US" altLang="zh-TW" sz="4000">
                <a:latin typeface="全真粗黑體" pitchFamily="49" charset="-120"/>
                <a:ea typeface="全真粗黑體" pitchFamily="49" charset="-120"/>
              </a:rPr>
              <a:t>(</a:t>
            </a:r>
            <a:r>
              <a:rPr lang="zh-TW" altLang="en-US" sz="4000">
                <a:latin typeface="全真粗黑體" pitchFamily="49" charset="-120"/>
                <a:ea typeface="全真粗黑體" pitchFamily="49" charset="-120"/>
              </a:rPr>
              <a:t>市</a:t>
            </a:r>
            <a:r>
              <a:rPr lang="en-US" altLang="zh-TW" sz="4000">
                <a:latin typeface="全真粗黑體" pitchFamily="49" charset="-120"/>
                <a:ea typeface="全真粗黑體" pitchFamily="49" charset="-120"/>
              </a:rPr>
              <a:t>)</a:t>
            </a:r>
            <a:r>
              <a:rPr lang="zh-TW" altLang="en-US" sz="4000">
                <a:latin typeface="全真粗黑體" pitchFamily="49" charset="-120"/>
                <a:ea typeface="全真粗黑體" pitchFamily="49" charset="-120"/>
              </a:rPr>
              <a:t>國土計畫</a:t>
            </a:r>
          </a:p>
        </p:txBody>
      </p:sp>
      <p:cxnSp>
        <p:nvCxnSpPr>
          <p:cNvPr id="25610" name="AutoShape 12"/>
          <p:cNvCxnSpPr>
            <a:cxnSpLocks noChangeShapeType="1"/>
            <a:stCxn id="25606" idx="2"/>
            <a:endCxn id="25608" idx="0"/>
          </p:cNvCxnSpPr>
          <p:nvPr/>
        </p:nvCxnSpPr>
        <p:spPr bwMode="auto">
          <a:xfrm>
            <a:off x="9144000" y="8593138"/>
            <a:ext cx="3175" cy="150812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5611" name="AutoShape 13"/>
          <p:cNvCxnSpPr>
            <a:cxnSpLocks noChangeShapeType="1"/>
            <a:stCxn id="25607" idx="2"/>
            <a:endCxn id="25609" idx="0"/>
          </p:cNvCxnSpPr>
          <p:nvPr/>
        </p:nvCxnSpPr>
        <p:spPr bwMode="auto">
          <a:xfrm>
            <a:off x="15193963" y="8593138"/>
            <a:ext cx="0" cy="150812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5612" name="AutoShape 14"/>
          <p:cNvCxnSpPr>
            <a:cxnSpLocks noChangeShapeType="1"/>
            <a:stCxn id="25606" idx="3"/>
            <a:endCxn id="25607" idx="1"/>
          </p:cNvCxnSpPr>
          <p:nvPr/>
        </p:nvCxnSpPr>
        <p:spPr bwMode="auto">
          <a:xfrm>
            <a:off x="11447463" y="7847013"/>
            <a:ext cx="1441450" cy="0"/>
          </a:xfrm>
          <a:prstGeom prst="straightConnector1">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cxnSp>
      <p:cxnSp>
        <p:nvCxnSpPr>
          <p:cNvPr id="25613" name="AutoShape 15"/>
          <p:cNvCxnSpPr>
            <a:cxnSpLocks noChangeShapeType="1"/>
            <a:stCxn id="25608" idx="3"/>
            <a:endCxn id="25609" idx="1"/>
          </p:cNvCxnSpPr>
          <p:nvPr/>
        </p:nvCxnSpPr>
        <p:spPr bwMode="auto">
          <a:xfrm>
            <a:off x="11450638" y="10804525"/>
            <a:ext cx="1438275" cy="0"/>
          </a:xfrm>
          <a:prstGeom prst="straightConnector1">
            <a:avLst/>
          </a:prstGeom>
          <a:noFill/>
          <a:ln w="9525">
            <a:solidFill>
              <a:schemeClr val="tx1"/>
            </a:solidFill>
            <a:prstDash val="sysDot"/>
            <a:round/>
            <a:headEnd/>
            <a:tailEnd type="triangle" w="med" len="med"/>
          </a:ln>
          <a:extLst>
            <a:ext uri="{909E8E84-426E-40DD-AFC4-6F175D3DCCD1}">
              <a14:hiddenFill xmlns:a14="http://schemas.microsoft.com/office/drawing/2010/main">
                <a:noFill/>
              </a14:hiddenFill>
            </a:ext>
          </a:extLst>
        </p:spPr>
      </p:cxnSp>
      <p:sp>
        <p:nvSpPr>
          <p:cNvPr id="25614" name="Text Box 16"/>
          <p:cNvSpPr txBox="1">
            <a:spLocks noChangeArrowheads="1"/>
          </p:cNvSpPr>
          <p:nvPr/>
        </p:nvSpPr>
        <p:spPr bwMode="auto">
          <a:xfrm>
            <a:off x="11736388" y="6838950"/>
            <a:ext cx="115252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400">
                <a:latin typeface="全真粗黑體" pitchFamily="49" charset="-120"/>
                <a:ea typeface="全真粗黑體" pitchFamily="49" charset="-120"/>
              </a:rPr>
              <a:t>參考擬定</a:t>
            </a:r>
          </a:p>
        </p:txBody>
      </p:sp>
      <p:sp>
        <p:nvSpPr>
          <p:cNvPr id="25615" name="Text Box 17"/>
          <p:cNvSpPr txBox="1">
            <a:spLocks noChangeArrowheads="1"/>
          </p:cNvSpPr>
          <p:nvPr/>
        </p:nvSpPr>
        <p:spPr bwMode="auto">
          <a:xfrm>
            <a:off x="11736388" y="9863138"/>
            <a:ext cx="11525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400">
                <a:latin typeface="全真粗黑體" pitchFamily="49" charset="-120"/>
                <a:ea typeface="全真粗黑體" pitchFamily="49" charset="-120"/>
              </a:rPr>
              <a:t>參考擬定</a:t>
            </a:r>
          </a:p>
        </p:txBody>
      </p:sp>
      <p:sp>
        <p:nvSpPr>
          <p:cNvPr id="25616" name="Text Box 18"/>
          <p:cNvSpPr txBox="1">
            <a:spLocks noChangeArrowheads="1"/>
          </p:cNvSpPr>
          <p:nvPr/>
        </p:nvSpPr>
        <p:spPr bwMode="auto">
          <a:xfrm>
            <a:off x="790575" y="5934075"/>
            <a:ext cx="4611688" cy="809625"/>
          </a:xfrm>
          <a:prstGeom prst="rect">
            <a:avLst/>
          </a:prstGeom>
          <a:solidFill>
            <a:srgbClr val="009900"/>
          </a:solidFill>
          <a:ln w="9525">
            <a:solidFill>
              <a:schemeClr val="bg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latin typeface="全真粗黑體" pitchFamily="49" charset="-120"/>
                <a:ea typeface="全真粗黑體" pitchFamily="49" charset="-120"/>
              </a:rPr>
              <a:t>臺灣北部區域計畫</a:t>
            </a:r>
          </a:p>
        </p:txBody>
      </p:sp>
      <p:sp>
        <p:nvSpPr>
          <p:cNvPr id="25617" name="Text Box 19" descr="寬右斜對角線"/>
          <p:cNvSpPr txBox="1">
            <a:spLocks noChangeArrowheads="1"/>
          </p:cNvSpPr>
          <p:nvPr/>
        </p:nvSpPr>
        <p:spPr bwMode="auto">
          <a:xfrm>
            <a:off x="790575" y="10101263"/>
            <a:ext cx="4611688" cy="1409700"/>
          </a:xfrm>
          <a:prstGeom prst="rect">
            <a:avLst/>
          </a:prstGeom>
          <a:blipFill dpi="0" rotWithShape="0">
            <a:blip r:embed="rId2"/>
            <a:srcRect/>
            <a:tile tx="0" ty="0" sx="100000" sy="100000" flip="none" algn="tl"/>
          </a:blip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latin typeface="全真粗黑體" pitchFamily="49" charset="-120"/>
                <a:ea typeface="全真粗黑體" pitchFamily="49" charset="-120"/>
              </a:rPr>
              <a:t>（無此計</a:t>
            </a:r>
            <a:r>
              <a:rPr lang="zh-TW" altLang="en-US" sz="4000">
                <a:latin typeface="全真粗黑體" pitchFamily="49" charset="-120"/>
                <a:ea typeface="全真粗黑體" pitchFamily="49" charset="-120"/>
              </a:rPr>
              <a:t>畫）</a:t>
            </a:r>
          </a:p>
        </p:txBody>
      </p:sp>
      <p:cxnSp>
        <p:nvCxnSpPr>
          <p:cNvPr id="25618" name="AutoShape 20"/>
          <p:cNvCxnSpPr>
            <a:cxnSpLocks noChangeShapeType="1"/>
            <a:stCxn id="25622" idx="2"/>
            <a:endCxn id="25617" idx="0"/>
          </p:cNvCxnSpPr>
          <p:nvPr/>
        </p:nvCxnSpPr>
        <p:spPr bwMode="auto">
          <a:xfrm>
            <a:off x="3097213" y="9863138"/>
            <a:ext cx="0" cy="23812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5619" name="Text Box 21"/>
          <p:cNvSpPr txBox="1">
            <a:spLocks noChangeArrowheads="1"/>
          </p:cNvSpPr>
          <p:nvPr/>
        </p:nvSpPr>
        <p:spPr bwMode="auto">
          <a:xfrm>
            <a:off x="790575" y="6907213"/>
            <a:ext cx="4611688" cy="812800"/>
          </a:xfrm>
          <a:prstGeom prst="rect">
            <a:avLst/>
          </a:prstGeom>
          <a:solidFill>
            <a:srgbClr val="669900"/>
          </a:solidFill>
          <a:ln w="9525">
            <a:solidFill>
              <a:schemeClr val="bg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latin typeface="全真粗黑體" pitchFamily="49" charset="-120"/>
                <a:ea typeface="全真粗黑體" pitchFamily="49" charset="-120"/>
              </a:rPr>
              <a:t>臺灣中部區域計畫</a:t>
            </a:r>
          </a:p>
        </p:txBody>
      </p:sp>
      <p:sp>
        <p:nvSpPr>
          <p:cNvPr id="25620" name="Text Box 22"/>
          <p:cNvSpPr txBox="1">
            <a:spLocks noChangeArrowheads="1"/>
          </p:cNvSpPr>
          <p:nvPr/>
        </p:nvSpPr>
        <p:spPr bwMode="auto">
          <a:xfrm>
            <a:off x="790575" y="7881938"/>
            <a:ext cx="4611688" cy="809625"/>
          </a:xfrm>
          <a:prstGeom prst="rect">
            <a:avLst/>
          </a:prstGeom>
          <a:solidFill>
            <a:srgbClr val="99CC00"/>
          </a:solidFill>
          <a:ln w="9525">
            <a:solidFill>
              <a:schemeClr val="bg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latin typeface="全真粗黑體" pitchFamily="49" charset="-120"/>
                <a:ea typeface="全真粗黑體" pitchFamily="49" charset="-120"/>
              </a:rPr>
              <a:t>臺灣南部區域計畫</a:t>
            </a:r>
          </a:p>
        </p:txBody>
      </p:sp>
      <p:sp>
        <p:nvSpPr>
          <p:cNvPr id="25621" name="Text Box 23"/>
          <p:cNvSpPr txBox="1">
            <a:spLocks noChangeArrowheads="1"/>
          </p:cNvSpPr>
          <p:nvPr/>
        </p:nvSpPr>
        <p:spPr bwMode="auto">
          <a:xfrm>
            <a:off x="790575" y="8856663"/>
            <a:ext cx="4611688" cy="812800"/>
          </a:xfrm>
          <a:prstGeom prst="rect">
            <a:avLst/>
          </a:prstGeom>
          <a:solidFill>
            <a:srgbClr val="CCCC00"/>
          </a:solidFill>
          <a:ln w="9525">
            <a:solidFill>
              <a:schemeClr val="bg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latin typeface="全真粗黑體" pitchFamily="49" charset="-120"/>
                <a:ea typeface="全真粗黑體" pitchFamily="49" charset="-120"/>
              </a:rPr>
              <a:t>臺灣東部區域計畫</a:t>
            </a:r>
          </a:p>
        </p:txBody>
      </p:sp>
      <p:sp>
        <p:nvSpPr>
          <p:cNvPr id="25622" name="Rectangle 24"/>
          <p:cNvSpPr>
            <a:spLocks noChangeArrowheads="1"/>
          </p:cNvSpPr>
          <p:nvPr/>
        </p:nvSpPr>
        <p:spPr bwMode="auto">
          <a:xfrm>
            <a:off x="647700" y="5829300"/>
            <a:ext cx="4897438" cy="4033838"/>
          </a:xfrm>
          <a:prstGeom prst="rect">
            <a:avLst/>
          </a:prstGeom>
          <a:noFill/>
          <a:ln w="9525">
            <a:solidFill>
              <a:schemeClr val="bg2"/>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lIns="182538" tIns="91249" rIns="182538" bIns="9124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zh-TW" sz="4000">
              <a:ea typeface="全真粗黑體" pitchFamily="49" charset="-120"/>
            </a:endParaRPr>
          </a:p>
        </p:txBody>
      </p:sp>
      <p:sp>
        <p:nvSpPr>
          <p:cNvPr id="25623" name="Text Box 25"/>
          <p:cNvSpPr txBox="1">
            <a:spLocks noChangeArrowheads="1"/>
          </p:cNvSpPr>
          <p:nvPr/>
        </p:nvSpPr>
        <p:spPr bwMode="auto">
          <a:xfrm>
            <a:off x="790575" y="11895138"/>
            <a:ext cx="4611688" cy="809625"/>
          </a:xfrm>
          <a:prstGeom prst="rect">
            <a:avLst/>
          </a:prstGeom>
          <a:solidFill>
            <a:srgbClr val="99CCFF"/>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latin typeface="全真粗黑體" pitchFamily="49" charset="-120"/>
                <a:ea typeface="全真粗黑體" pitchFamily="49" charset="-120"/>
              </a:rPr>
              <a:t>都市計</a:t>
            </a:r>
            <a:r>
              <a:rPr lang="zh-TW" altLang="en-US" sz="4000">
                <a:latin typeface="全真粗黑體" pitchFamily="49" charset="-120"/>
                <a:ea typeface="全真粗黑體" pitchFamily="49" charset="-120"/>
              </a:rPr>
              <a:t>畫</a:t>
            </a:r>
          </a:p>
        </p:txBody>
      </p:sp>
      <p:cxnSp>
        <p:nvCxnSpPr>
          <p:cNvPr id="25624" name="AutoShape 26"/>
          <p:cNvCxnSpPr>
            <a:cxnSpLocks noChangeShapeType="1"/>
            <a:stCxn id="25617" idx="2"/>
            <a:endCxn id="25623" idx="0"/>
          </p:cNvCxnSpPr>
          <p:nvPr/>
        </p:nvCxnSpPr>
        <p:spPr bwMode="auto">
          <a:xfrm>
            <a:off x="3097213" y="11510963"/>
            <a:ext cx="0" cy="38417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5625" name="AutoShape 27"/>
          <p:cNvCxnSpPr>
            <a:cxnSpLocks noChangeShapeType="1"/>
            <a:stCxn id="25622" idx="3"/>
            <a:endCxn id="25606" idx="1"/>
          </p:cNvCxnSpPr>
          <p:nvPr/>
        </p:nvCxnSpPr>
        <p:spPr bwMode="auto">
          <a:xfrm>
            <a:off x="5545138" y="7847013"/>
            <a:ext cx="1295400"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5626" name="Text Box 28"/>
          <p:cNvSpPr txBox="1">
            <a:spLocks noChangeArrowheads="1"/>
          </p:cNvSpPr>
          <p:nvPr/>
        </p:nvSpPr>
        <p:spPr bwMode="auto">
          <a:xfrm>
            <a:off x="6840538" y="11895138"/>
            <a:ext cx="4610100" cy="809625"/>
          </a:xfrm>
          <a:prstGeom prst="rect">
            <a:avLst/>
          </a:prstGeom>
          <a:solidFill>
            <a:srgbClr val="99CCFF"/>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latin typeface="全真粗黑體" pitchFamily="49" charset="-120"/>
                <a:ea typeface="全真粗黑體" pitchFamily="49" charset="-120"/>
              </a:rPr>
              <a:t>都市計</a:t>
            </a:r>
            <a:r>
              <a:rPr lang="zh-TW" altLang="en-US" sz="4000">
                <a:latin typeface="全真粗黑體" pitchFamily="49" charset="-120"/>
                <a:ea typeface="全真粗黑體" pitchFamily="49" charset="-120"/>
              </a:rPr>
              <a:t>畫</a:t>
            </a:r>
          </a:p>
        </p:txBody>
      </p:sp>
      <p:sp>
        <p:nvSpPr>
          <p:cNvPr id="25627" name="Text Box 29"/>
          <p:cNvSpPr txBox="1">
            <a:spLocks noChangeArrowheads="1"/>
          </p:cNvSpPr>
          <p:nvPr/>
        </p:nvSpPr>
        <p:spPr bwMode="auto">
          <a:xfrm>
            <a:off x="12888913" y="11895138"/>
            <a:ext cx="4611687" cy="809625"/>
          </a:xfrm>
          <a:prstGeom prst="rect">
            <a:avLst/>
          </a:prstGeom>
          <a:solidFill>
            <a:srgbClr val="99CCFF"/>
          </a:solidFill>
          <a:ln w="9525">
            <a:solidFill>
              <a:schemeClr val="tx1"/>
            </a:solidFill>
            <a:miter lim="800000"/>
            <a:headEnd/>
            <a:tailEnd/>
          </a:ln>
        </p:spPr>
        <p:txBody>
          <a:bodyPr lIns="182520" tIns="91239" rIns="182520" bIns="9123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latin typeface="全真粗黑體" pitchFamily="49" charset="-120"/>
                <a:ea typeface="全真粗黑體" pitchFamily="49" charset="-120"/>
              </a:rPr>
              <a:t>都市計</a:t>
            </a:r>
            <a:r>
              <a:rPr lang="zh-TW" altLang="en-US" sz="4000">
                <a:latin typeface="全真粗黑體" pitchFamily="49" charset="-120"/>
                <a:ea typeface="全真粗黑體" pitchFamily="49" charset="-120"/>
              </a:rPr>
              <a:t>畫</a:t>
            </a:r>
          </a:p>
        </p:txBody>
      </p:sp>
      <p:cxnSp>
        <p:nvCxnSpPr>
          <p:cNvPr id="25628" name="AutoShape 30"/>
          <p:cNvCxnSpPr>
            <a:cxnSpLocks noChangeShapeType="1"/>
            <a:stCxn id="25617" idx="3"/>
            <a:endCxn id="25608" idx="1"/>
          </p:cNvCxnSpPr>
          <p:nvPr/>
        </p:nvCxnSpPr>
        <p:spPr bwMode="auto">
          <a:xfrm flipV="1">
            <a:off x="5402263" y="10804525"/>
            <a:ext cx="1441450" cy="1588"/>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5629" name="AutoShape 31"/>
          <p:cNvCxnSpPr>
            <a:cxnSpLocks noChangeShapeType="1"/>
            <a:stCxn id="25608" idx="2"/>
            <a:endCxn id="25626" idx="0"/>
          </p:cNvCxnSpPr>
          <p:nvPr/>
        </p:nvCxnSpPr>
        <p:spPr bwMode="auto">
          <a:xfrm rot="5400000">
            <a:off x="8952707" y="11700669"/>
            <a:ext cx="387350" cy="1587"/>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5630" name="AutoShape 32"/>
          <p:cNvCxnSpPr>
            <a:cxnSpLocks noChangeShapeType="1"/>
            <a:stCxn id="25609" idx="2"/>
            <a:endCxn id="25627" idx="0"/>
          </p:cNvCxnSpPr>
          <p:nvPr/>
        </p:nvCxnSpPr>
        <p:spPr bwMode="auto">
          <a:xfrm>
            <a:off x="15193963" y="11507788"/>
            <a:ext cx="1587" cy="3873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5631" name="Text Box 33"/>
          <p:cNvSpPr txBox="1">
            <a:spLocks noChangeArrowheads="1"/>
          </p:cNvSpPr>
          <p:nvPr/>
        </p:nvSpPr>
        <p:spPr bwMode="auto">
          <a:xfrm>
            <a:off x="5256213" y="7272338"/>
            <a:ext cx="17303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400">
                <a:latin typeface="全真粗黑體" pitchFamily="49" charset="-120"/>
                <a:ea typeface="全真粗黑體" pitchFamily="49" charset="-120"/>
              </a:rPr>
              <a:t>整合</a:t>
            </a:r>
          </a:p>
        </p:txBody>
      </p:sp>
      <p:sp>
        <p:nvSpPr>
          <p:cNvPr id="25632" name="Text Box 34"/>
          <p:cNvSpPr txBox="1">
            <a:spLocks noChangeArrowheads="1"/>
          </p:cNvSpPr>
          <p:nvPr/>
        </p:nvSpPr>
        <p:spPr bwMode="auto">
          <a:xfrm>
            <a:off x="5341938" y="10180638"/>
            <a:ext cx="17303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400">
                <a:latin typeface="全真粗黑體" pitchFamily="49" charset="-120"/>
                <a:ea typeface="全真粗黑體" pitchFamily="49" charset="-120"/>
              </a:rPr>
              <a:t>新增</a:t>
            </a:r>
          </a:p>
        </p:txBody>
      </p:sp>
      <p:sp>
        <p:nvSpPr>
          <p:cNvPr id="25633" name="Text Box 35"/>
          <p:cNvSpPr txBox="1">
            <a:spLocks noChangeArrowheads="1"/>
          </p:cNvSpPr>
          <p:nvPr/>
        </p:nvSpPr>
        <p:spPr bwMode="auto">
          <a:xfrm>
            <a:off x="0" y="4965700"/>
            <a:ext cx="18291175"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4000">
                <a:solidFill>
                  <a:schemeClr val="bg2"/>
                </a:solidFill>
                <a:latin typeface="全真超特黑" pitchFamily="49" charset="-120"/>
                <a:ea typeface="全真超特黑" pitchFamily="49" charset="-120"/>
              </a:rPr>
              <a:t>【</a:t>
            </a:r>
            <a:r>
              <a:rPr lang="zh-TW" altLang="en-US" sz="4000">
                <a:solidFill>
                  <a:schemeClr val="bg2"/>
                </a:solidFill>
                <a:latin typeface="全真超特黑" pitchFamily="49" charset="-120"/>
                <a:ea typeface="全真超特黑" pitchFamily="49" charset="-120"/>
              </a:rPr>
              <a:t>過去</a:t>
            </a:r>
            <a:r>
              <a:rPr lang="en-US" altLang="zh-TW" sz="4000">
                <a:solidFill>
                  <a:schemeClr val="bg2"/>
                </a:solidFill>
                <a:latin typeface="全真超特黑" pitchFamily="49" charset="-120"/>
                <a:ea typeface="全真超特黑" pitchFamily="49" charset="-120"/>
              </a:rPr>
              <a:t>】</a:t>
            </a:r>
            <a:r>
              <a:rPr lang="zh-TW" altLang="en-US" sz="4000">
                <a:solidFill>
                  <a:schemeClr val="bg2"/>
                </a:solidFill>
                <a:latin typeface="全真超特黑" pitchFamily="49" charset="-120"/>
                <a:ea typeface="全真超特黑" pitchFamily="49" charset="-120"/>
              </a:rPr>
              <a:t>　　　　　　　　　</a:t>
            </a:r>
            <a:r>
              <a:rPr lang="en-US" altLang="zh-TW" sz="4000">
                <a:solidFill>
                  <a:schemeClr val="bg2"/>
                </a:solidFill>
                <a:latin typeface="全真超特黑" pitchFamily="49" charset="-120"/>
                <a:ea typeface="全真超特黑" pitchFamily="49" charset="-120"/>
              </a:rPr>
              <a:t>【</a:t>
            </a:r>
            <a:r>
              <a:rPr lang="zh-TW" altLang="en-US" sz="4000">
                <a:solidFill>
                  <a:schemeClr val="bg2"/>
                </a:solidFill>
                <a:latin typeface="全真超特黑" pitchFamily="49" charset="-120"/>
                <a:ea typeface="全真超特黑" pitchFamily="49" charset="-120"/>
              </a:rPr>
              <a:t>現在</a:t>
            </a:r>
            <a:r>
              <a:rPr lang="en-US" altLang="zh-TW" sz="4000">
                <a:solidFill>
                  <a:schemeClr val="bg2"/>
                </a:solidFill>
                <a:latin typeface="全真超特黑" pitchFamily="49" charset="-120"/>
                <a:ea typeface="全真超特黑" pitchFamily="49" charset="-120"/>
              </a:rPr>
              <a:t>】</a:t>
            </a:r>
            <a:r>
              <a:rPr lang="zh-TW" altLang="en-US" sz="4000">
                <a:solidFill>
                  <a:schemeClr val="bg2"/>
                </a:solidFill>
                <a:latin typeface="全真超特黑" pitchFamily="49" charset="-120"/>
                <a:ea typeface="全真超特黑" pitchFamily="49" charset="-120"/>
              </a:rPr>
              <a:t>　　　　　　　　　</a:t>
            </a:r>
            <a:r>
              <a:rPr lang="en-US" altLang="zh-TW" sz="4000">
                <a:solidFill>
                  <a:schemeClr val="bg2"/>
                </a:solidFill>
                <a:latin typeface="全真超特黑" pitchFamily="49" charset="-120"/>
                <a:ea typeface="全真超特黑" pitchFamily="49" charset="-120"/>
              </a:rPr>
              <a:t>【</a:t>
            </a:r>
            <a:r>
              <a:rPr lang="zh-TW" altLang="en-US" sz="4000">
                <a:solidFill>
                  <a:schemeClr val="bg2"/>
                </a:solidFill>
                <a:latin typeface="全真超特黑" pitchFamily="49" charset="-120"/>
                <a:ea typeface="全真超特黑" pitchFamily="49" charset="-120"/>
              </a:rPr>
              <a:t>未來</a:t>
            </a:r>
            <a:r>
              <a:rPr lang="en-US" altLang="zh-TW" sz="4000">
                <a:solidFill>
                  <a:schemeClr val="bg2"/>
                </a:solidFill>
                <a:latin typeface="全真超特黑" pitchFamily="49" charset="-120"/>
                <a:ea typeface="全真超特黑" pitchFamily="49" charset="-120"/>
              </a:rPr>
              <a:t>】</a:t>
            </a:r>
          </a:p>
        </p:txBody>
      </p:sp>
      <p:sp>
        <p:nvSpPr>
          <p:cNvPr id="25634" name="Text Box 39"/>
          <p:cNvSpPr txBox="1">
            <a:spLocks noChangeArrowheads="1"/>
          </p:cNvSpPr>
          <p:nvPr/>
        </p:nvSpPr>
        <p:spPr bwMode="auto">
          <a:xfrm>
            <a:off x="2663825" y="12746038"/>
            <a:ext cx="7348538"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4000">
                <a:solidFill>
                  <a:schemeClr val="bg2"/>
                </a:solidFill>
                <a:ea typeface="全真超特黑" pitchFamily="49" charset="-120"/>
              </a:rPr>
              <a:t>《</a:t>
            </a:r>
            <a:r>
              <a:rPr lang="zh-TW" altLang="en-US" sz="4000">
                <a:solidFill>
                  <a:schemeClr val="bg2"/>
                </a:solidFill>
                <a:ea typeface="全真超特黑" pitchFamily="49" charset="-120"/>
              </a:rPr>
              <a:t>區域計畫法</a:t>
            </a:r>
            <a:r>
              <a:rPr lang="en-US" altLang="zh-TW" sz="4000">
                <a:solidFill>
                  <a:schemeClr val="bg2"/>
                </a:solidFill>
                <a:ea typeface="全真超特黑" pitchFamily="49" charset="-120"/>
              </a:rPr>
              <a:t>》</a:t>
            </a:r>
          </a:p>
        </p:txBody>
      </p:sp>
      <p:sp>
        <p:nvSpPr>
          <p:cNvPr id="25635" name="Text Box 40"/>
          <p:cNvSpPr txBox="1">
            <a:spLocks noChangeArrowheads="1"/>
          </p:cNvSpPr>
          <p:nvPr/>
        </p:nvSpPr>
        <p:spPr bwMode="auto">
          <a:xfrm>
            <a:off x="12599988" y="12746038"/>
            <a:ext cx="4900612"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20" tIns="91239" rIns="182520" bIns="9123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4000">
                <a:solidFill>
                  <a:srgbClr val="FF0000"/>
                </a:solidFill>
                <a:ea typeface="全真超特黑" pitchFamily="49" charset="-120"/>
              </a:rPr>
              <a:t>《</a:t>
            </a:r>
            <a:r>
              <a:rPr lang="zh-TW" altLang="en-US" sz="4000">
                <a:solidFill>
                  <a:srgbClr val="FF0000"/>
                </a:solidFill>
                <a:ea typeface="全真超特黑" pitchFamily="49" charset="-120"/>
              </a:rPr>
              <a:t>國土計畫法</a:t>
            </a:r>
            <a:r>
              <a:rPr lang="en-US" altLang="zh-TW" sz="4000">
                <a:solidFill>
                  <a:srgbClr val="FF0000"/>
                </a:solidFill>
                <a:ea typeface="全真超特黑" pitchFamily="49" charset="-120"/>
              </a:rPr>
              <a:t>》</a:t>
            </a:r>
          </a:p>
        </p:txBody>
      </p:sp>
      <p:sp>
        <p:nvSpPr>
          <p:cNvPr id="25636" name="Text Box 35"/>
          <p:cNvSpPr txBox="1">
            <a:spLocks noChangeArrowheads="1"/>
          </p:cNvSpPr>
          <p:nvPr/>
        </p:nvSpPr>
        <p:spPr bwMode="auto">
          <a:xfrm>
            <a:off x="644525" y="1965325"/>
            <a:ext cx="16998950" cy="280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30000"/>
              </a:spcBef>
              <a:buFont typeface="Wingdings" pitchFamily="2" charset="2"/>
              <a:buChar char="n"/>
            </a:pPr>
            <a:r>
              <a:rPr lang="zh-TW" altLang="en-US" sz="4000">
                <a:ea typeface="全真粗黑體" pitchFamily="49" charset="-120"/>
              </a:rPr>
              <a:t>國土計畫法公告實施後，主管機關應擬定「全國國土計畫」及「直轄市、縣（市）國土計畫」，取代現行區域計畫。直轄市、縣（市）國土計畫應遵循全國國土計畫，建立二層級空間計畫體系。</a:t>
            </a:r>
            <a:r>
              <a:rPr lang="en-US" altLang="zh-TW" sz="4000">
                <a:ea typeface="全真粗黑體" pitchFamily="49" charset="-120"/>
              </a:rPr>
              <a:t>(</a:t>
            </a:r>
            <a:r>
              <a:rPr lang="en-US" altLang="zh-TW" sz="4000">
                <a:ea typeface="全真粗黑體" pitchFamily="49" charset="-120"/>
                <a:cs typeface="Arial" pitchFamily="34" charset="0"/>
              </a:rPr>
              <a:t>§8</a:t>
            </a:r>
            <a:r>
              <a:rPr lang="en-US" altLang="zh-TW" sz="4000">
                <a:ea typeface="全真粗黑體" pitchFamily="49" charset="-120"/>
              </a:rPr>
              <a:t>)</a:t>
            </a:r>
          </a:p>
          <a:p>
            <a:pPr algn="just" eaLnBrk="1" hangingPunct="1">
              <a:spcBef>
                <a:spcPct val="30000"/>
              </a:spcBef>
              <a:buFont typeface="Wingdings" pitchFamily="2" charset="2"/>
              <a:buChar char="n"/>
            </a:pPr>
            <a:r>
              <a:rPr lang="zh-TW" altLang="en-US" sz="4000">
                <a:ea typeface="全真粗黑體" pitchFamily="49" charset="-120"/>
              </a:rPr>
              <a:t>必要時，得擬定都會區域或特定區域計畫，納入全國國土計畫。 </a:t>
            </a:r>
            <a:r>
              <a:rPr lang="en-US" altLang="zh-TW" sz="4000">
                <a:ea typeface="全真粗黑體" pitchFamily="49" charset="-120"/>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BD1B8420-37FA-4E64-A983-A8BBC69C3A0A}" type="slidenum">
              <a:rPr lang="en-US" altLang="zh-TW" sz="3200"/>
              <a:pPr>
                <a:spcBef>
                  <a:spcPct val="0"/>
                </a:spcBef>
                <a:buFontTx/>
                <a:buNone/>
              </a:pPr>
              <a:t>10</a:t>
            </a:fld>
            <a:endParaRPr lang="en-US" altLang="zh-TW" sz="3200"/>
          </a:p>
        </p:txBody>
      </p:sp>
      <p:sp>
        <p:nvSpPr>
          <p:cNvPr id="26627" name="Text Box 2"/>
          <p:cNvSpPr txBox="1">
            <a:spLocks noChangeArrowheads="1"/>
          </p:cNvSpPr>
          <p:nvPr/>
        </p:nvSpPr>
        <p:spPr bwMode="auto">
          <a:xfrm>
            <a:off x="0" y="520700"/>
            <a:ext cx="18291175" cy="1079500"/>
          </a:xfrm>
          <a:prstGeom prst="rect">
            <a:avLst/>
          </a:prstGeom>
          <a:solidFill>
            <a:srgbClr val="FF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一、建立國土計畫體系，確認國土計畫優位</a:t>
            </a:r>
          </a:p>
        </p:txBody>
      </p:sp>
      <p:sp>
        <p:nvSpPr>
          <p:cNvPr id="26628" name="Rectangle 3"/>
          <p:cNvSpPr>
            <a:spLocks noChangeArrowheads="1"/>
          </p:cNvSpPr>
          <p:nvPr/>
        </p:nvSpPr>
        <p:spPr bwMode="auto">
          <a:xfrm>
            <a:off x="11945938" y="6869113"/>
            <a:ext cx="5154612" cy="6327775"/>
          </a:xfrm>
          <a:prstGeom prst="rect">
            <a:avLst/>
          </a:prstGeom>
          <a:solidFill>
            <a:srgbClr val="DDDDDD"/>
          </a:solidFill>
          <a:ln w="9525">
            <a:solidFill>
              <a:srgbClr val="DDDDD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1" tIns="45671" rIns="91321" bIns="45671"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全真粗黑體" pitchFamily="49" charset="-120"/>
            </a:endParaRPr>
          </a:p>
        </p:txBody>
      </p:sp>
      <p:sp>
        <p:nvSpPr>
          <p:cNvPr id="26629" name="Rectangle 4"/>
          <p:cNvSpPr>
            <a:spLocks noChangeArrowheads="1"/>
          </p:cNvSpPr>
          <p:nvPr/>
        </p:nvSpPr>
        <p:spPr bwMode="auto">
          <a:xfrm>
            <a:off x="1079500" y="6869113"/>
            <a:ext cx="5154613" cy="6327775"/>
          </a:xfrm>
          <a:prstGeom prst="rect">
            <a:avLst/>
          </a:prstGeom>
          <a:solidFill>
            <a:srgbClr val="DDDDDD"/>
          </a:solidFill>
          <a:ln w="9525">
            <a:solidFill>
              <a:srgbClr val="DDDDD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1" tIns="45671" rIns="91321" bIns="45671"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全真粗黑體" pitchFamily="49" charset="-120"/>
            </a:endParaRPr>
          </a:p>
        </p:txBody>
      </p:sp>
      <p:sp>
        <p:nvSpPr>
          <p:cNvPr id="26630" name="Rectangle 5"/>
          <p:cNvSpPr>
            <a:spLocks noChangeArrowheads="1"/>
          </p:cNvSpPr>
          <p:nvPr/>
        </p:nvSpPr>
        <p:spPr bwMode="auto">
          <a:xfrm>
            <a:off x="6510338" y="6869113"/>
            <a:ext cx="5156200" cy="6327775"/>
          </a:xfrm>
          <a:prstGeom prst="rect">
            <a:avLst/>
          </a:prstGeom>
          <a:solidFill>
            <a:srgbClr val="DDDDDD"/>
          </a:solidFill>
          <a:ln w="9525">
            <a:solidFill>
              <a:srgbClr val="DDDDD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1" tIns="45671" rIns="91321" bIns="45671"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全真粗黑體" pitchFamily="49" charset="-120"/>
            </a:endParaRPr>
          </a:p>
        </p:txBody>
      </p:sp>
      <p:sp>
        <p:nvSpPr>
          <p:cNvPr id="26631" name="Text Box 6"/>
          <p:cNvSpPr txBox="1">
            <a:spLocks noChangeArrowheads="1"/>
          </p:cNvSpPr>
          <p:nvPr/>
        </p:nvSpPr>
        <p:spPr bwMode="auto">
          <a:xfrm>
            <a:off x="6996113" y="7240588"/>
            <a:ext cx="4124325" cy="1384300"/>
          </a:xfrm>
          <a:prstGeom prst="rect">
            <a:avLst/>
          </a:prstGeom>
          <a:solidFill>
            <a:srgbClr val="99FF66"/>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全國國土計畫</a:t>
            </a:r>
          </a:p>
        </p:txBody>
      </p:sp>
      <p:sp>
        <p:nvSpPr>
          <p:cNvPr id="26632" name="Text Box 7"/>
          <p:cNvSpPr txBox="1">
            <a:spLocks noChangeArrowheads="1"/>
          </p:cNvSpPr>
          <p:nvPr/>
        </p:nvSpPr>
        <p:spPr bwMode="auto">
          <a:xfrm>
            <a:off x="6992938" y="9688513"/>
            <a:ext cx="4124325" cy="1390650"/>
          </a:xfrm>
          <a:prstGeom prst="rect">
            <a:avLst/>
          </a:prstGeom>
          <a:solidFill>
            <a:schemeClr val="folHlink"/>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直轄市、縣</a:t>
            </a:r>
            <a:r>
              <a:rPr lang="en-US" altLang="zh-TW" sz="4000">
                <a:ea typeface="全真粗黑體" pitchFamily="49" charset="-120"/>
              </a:rPr>
              <a:t>(</a:t>
            </a:r>
            <a:r>
              <a:rPr lang="zh-TW" altLang="en-US" sz="4000">
                <a:ea typeface="全真粗黑體" pitchFamily="49" charset="-120"/>
              </a:rPr>
              <a:t>市</a:t>
            </a:r>
            <a:r>
              <a:rPr lang="en-US" altLang="zh-TW" sz="4000">
                <a:ea typeface="全真粗黑體" pitchFamily="49" charset="-120"/>
              </a:rPr>
              <a:t>)</a:t>
            </a:r>
            <a:r>
              <a:rPr lang="zh-TW" altLang="en-US" sz="4000">
                <a:ea typeface="全真粗黑體" pitchFamily="49" charset="-120"/>
              </a:rPr>
              <a:t>國土計畫</a:t>
            </a:r>
          </a:p>
        </p:txBody>
      </p:sp>
      <p:cxnSp>
        <p:nvCxnSpPr>
          <p:cNvPr id="26633" name="AutoShape 8"/>
          <p:cNvCxnSpPr>
            <a:cxnSpLocks noChangeShapeType="1"/>
            <a:stCxn id="26631" idx="2"/>
            <a:endCxn id="26632" idx="0"/>
          </p:cNvCxnSpPr>
          <p:nvPr/>
        </p:nvCxnSpPr>
        <p:spPr bwMode="auto">
          <a:xfrm rot="5400000">
            <a:off x="8524875" y="9155113"/>
            <a:ext cx="1063625" cy="3175"/>
          </a:xfrm>
          <a:prstGeom prst="bentConnector3">
            <a:avLst>
              <a:gd name="adj1" fmla="val 50000"/>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634" name="AutoShape 9"/>
          <p:cNvCxnSpPr>
            <a:cxnSpLocks noChangeShapeType="1"/>
            <a:stCxn id="26631" idx="2"/>
            <a:endCxn id="26639" idx="0"/>
          </p:cNvCxnSpPr>
          <p:nvPr/>
        </p:nvCxnSpPr>
        <p:spPr bwMode="auto">
          <a:xfrm rot="16200000" flipH="1">
            <a:off x="11614944" y="6068219"/>
            <a:ext cx="384175" cy="5497513"/>
          </a:xfrm>
          <a:prstGeom prst="bentConnector3">
            <a:avLst>
              <a:gd name="adj1" fmla="val 50000"/>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635" name="AutoShape 10"/>
          <p:cNvCxnSpPr>
            <a:cxnSpLocks noChangeShapeType="1"/>
            <a:stCxn id="26632" idx="2"/>
            <a:endCxn id="26638" idx="0"/>
          </p:cNvCxnSpPr>
          <p:nvPr/>
        </p:nvCxnSpPr>
        <p:spPr bwMode="auto">
          <a:xfrm rot="5400000">
            <a:off x="6122987" y="8651876"/>
            <a:ext cx="504825" cy="5359400"/>
          </a:xfrm>
          <a:prstGeom prst="bentConnector3">
            <a:avLst>
              <a:gd name="adj1" fmla="val 50000"/>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636" name="AutoShape 11"/>
          <p:cNvCxnSpPr>
            <a:cxnSpLocks noChangeShapeType="1"/>
            <a:stCxn id="26631" idx="2"/>
            <a:endCxn id="26637" idx="0"/>
          </p:cNvCxnSpPr>
          <p:nvPr/>
        </p:nvCxnSpPr>
        <p:spPr bwMode="auto">
          <a:xfrm rot="5400000">
            <a:off x="6186487" y="6130926"/>
            <a:ext cx="377825" cy="5365750"/>
          </a:xfrm>
          <a:prstGeom prst="bentConnector3">
            <a:avLst>
              <a:gd name="adj1" fmla="val 50000"/>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637" name="Text Box 12"/>
          <p:cNvSpPr txBox="1">
            <a:spLocks noChangeArrowheads="1"/>
          </p:cNvSpPr>
          <p:nvPr/>
        </p:nvSpPr>
        <p:spPr bwMode="auto">
          <a:xfrm>
            <a:off x="1628775" y="9002713"/>
            <a:ext cx="4125913" cy="1390650"/>
          </a:xfrm>
          <a:prstGeom prst="rect">
            <a:avLst/>
          </a:prstGeom>
          <a:solidFill>
            <a:srgbClr val="FFFF66"/>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國家公園計畫</a:t>
            </a:r>
          </a:p>
        </p:txBody>
      </p:sp>
      <p:sp>
        <p:nvSpPr>
          <p:cNvPr id="26638" name="Text Box 13"/>
          <p:cNvSpPr txBox="1">
            <a:spLocks noChangeArrowheads="1"/>
          </p:cNvSpPr>
          <p:nvPr/>
        </p:nvSpPr>
        <p:spPr bwMode="auto">
          <a:xfrm>
            <a:off x="1631950" y="11583988"/>
            <a:ext cx="4125913" cy="1387475"/>
          </a:xfrm>
          <a:prstGeom prst="rect">
            <a:avLst/>
          </a:prstGeom>
          <a:solidFill>
            <a:srgbClr val="FFCC00"/>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ea typeface="全真粗黑體" pitchFamily="49" charset="-120"/>
              </a:rPr>
              <a:t>都市計</a:t>
            </a:r>
            <a:r>
              <a:rPr lang="zh-TW" altLang="en-US" sz="4000">
                <a:ea typeface="全真粗黑體" pitchFamily="49" charset="-120"/>
              </a:rPr>
              <a:t>畫</a:t>
            </a:r>
          </a:p>
        </p:txBody>
      </p:sp>
      <p:sp>
        <p:nvSpPr>
          <p:cNvPr id="26639" name="Text Box 14"/>
          <p:cNvSpPr txBox="1">
            <a:spLocks noChangeArrowheads="1"/>
          </p:cNvSpPr>
          <p:nvPr/>
        </p:nvSpPr>
        <p:spPr bwMode="auto">
          <a:xfrm>
            <a:off x="12492038" y="9009063"/>
            <a:ext cx="4125912" cy="1390650"/>
          </a:xfrm>
          <a:prstGeom prst="rect">
            <a:avLst/>
          </a:prstGeom>
          <a:solidFill>
            <a:srgbClr val="99CCFF"/>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中央部門計畫</a:t>
            </a:r>
          </a:p>
        </p:txBody>
      </p:sp>
      <p:sp>
        <p:nvSpPr>
          <p:cNvPr id="26640" name="Text Box 15"/>
          <p:cNvSpPr txBox="1">
            <a:spLocks noChangeArrowheads="1"/>
          </p:cNvSpPr>
          <p:nvPr/>
        </p:nvSpPr>
        <p:spPr bwMode="auto">
          <a:xfrm>
            <a:off x="12495213" y="11590338"/>
            <a:ext cx="4125912" cy="1387475"/>
          </a:xfrm>
          <a:prstGeom prst="rect">
            <a:avLst/>
          </a:prstGeom>
          <a:solidFill>
            <a:srgbClr val="6699FF"/>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ea typeface="全真粗黑體" pitchFamily="49" charset="-120"/>
              </a:rPr>
              <a:t>地方部</a:t>
            </a:r>
            <a:r>
              <a:rPr lang="zh-TW" altLang="en-US" sz="4000">
                <a:ea typeface="全真粗黑體" pitchFamily="49" charset="-120"/>
              </a:rPr>
              <a:t>門計畫</a:t>
            </a:r>
          </a:p>
        </p:txBody>
      </p:sp>
      <p:cxnSp>
        <p:nvCxnSpPr>
          <p:cNvPr id="26641" name="AutoShape 16"/>
          <p:cNvCxnSpPr>
            <a:cxnSpLocks noChangeShapeType="1"/>
            <a:stCxn id="26632" idx="2"/>
            <a:endCxn id="26640" idx="0"/>
          </p:cNvCxnSpPr>
          <p:nvPr/>
        </p:nvCxnSpPr>
        <p:spPr bwMode="auto">
          <a:xfrm rot="16200000" flipH="1">
            <a:off x="11551444" y="8582819"/>
            <a:ext cx="511175" cy="5503863"/>
          </a:xfrm>
          <a:prstGeom prst="bentConnector3">
            <a:avLst>
              <a:gd name="adj1" fmla="val 50000"/>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642" name="AutoShape 17"/>
          <p:cNvSpPr>
            <a:spLocks noChangeArrowheads="1"/>
          </p:cNvSpPr>
          <p:nvPr/>
        </p:nvSpPr>
        <p:spPr bwMode="auto">
          <a:xfrm>
            <a:off x="7158038" y="5851525"/>
            <a:ext cx="3768725" cy="1125538"/>
          </a:xfrm>
          <a:prstGeom prst="roundRect">
            <a:avLst>
              <a:gd name="adj" fmla="val 50000"/>
            </a:avLst>
          </a:prstGeom>
          <a:solidFill>
            <a:srgbClr val="009900"/>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ea typeface="全真粗黑體" pitchFamily="49" charset="-120"/>
              </a:rPr>
              <a:t>國土計畫系統</a:t>
            </a:r>
          </a:p>
        </p:txBody>
      </p:sp>
      <p:sp>
        <p:nvSpPr>
          <p:cNvPr id="26643" name="AutoShape 18"/>
          <p:cNvSpPr>
            <a:spLocks noChangeArrowheads="1"/>
          </p:cNvSpPr>
          <p:nvPr/>
        </p:nvSpPr>
        <p:spPr bwMode="auto">
          <a:xfrm>
            <a:off x="12784138" y="5851525"/>
            <a:ext cx="3773487" cy="1125538"/>
          </a:xfrm>
          <a:prstGeom prst="roundRect">
            <a:avLst>
              <a:gd name="adj" fmla="val 50000"/>
            </a:avLst>
          </a:prstGeom>
          <a:solidFill>
            <a:srgbClr val="0000FF"/>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ea typeface="全真粗黑體" pitchFamily="49" charset="-120"/>
              </a:rPr>
              <a:t>部門計畫系統</a:t>
            </a:r>
          </a:p>
        </p:txBody>
      </p:sp>
      <p:sp>
        <p:nvSpPr>
          <p:cNvPr id="26644" name="AutoShape 19"/>
          <p:cNvSpPr>
            <a:spLocks noChangeArrowheads="1"/>
          </p:cNvSpPr>
          <p:nvPr/>
        </p:nvSpPr>
        <p:spPr bwMode="auto">
          <a:xfrm>
            <a:off x="1838325" y="5851525"/>
            <a:ext cx="3773488" cy="1125538"/>
          </a:xfrm>
          <a:prstGeom prst="roundRect">
            <a:avLst>
              <a:gd name="adj" fmla="val 50000"/>
            </a:avLst>
          </a:prstGeom>
          <a:solidFill>
            <a:srgbClr val="FF6600"/>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solidFill>
                  <a:schemeClr val="bg1"/>
                </a:solidFill>
                <a:ea typeface="全真粗黑體" pitchFamily="49" charset="-120"/>
              </a:rPr>
              <a:t>其他計畫系統</a:t>
            </a:r>
          </a:p>
        </p:txBody>
      </p:sp>
      <p:sp>
        <p:nvSpPr>
          <p:cNvPr id="26645" name="Text Box 20"/>
          <p:cNvSpPr txBox="1">
            <a:spLocks noChangeArrowheads="1"/>
          </p:cNvSpPr>
          <p:nvPr/>
        </p:nvSpPr>
        <p:spPr bwMode="auto">
          <a:xfrm>
            <a:off x="644525" y="1965325"/>
            <a:ext cx="16998950" cy="353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a:ea typeface="全真粗黑體" pitchFamily="49" charset="-120"/>
              </a:rPr>
              <a:t>現行都市計畫或國家公園計畫，應遵循國土計畫，確認國土計畫之優位性；直轄市、縣（市）國土計畫公告實施後，應限期辦理都市計畫之擬訂或變更。 </a:t>
            </a:r>
            <a:r>
              <a:rPr lang="en-US" altLang="zh-TW" sz="4000">
                <a:ea typeface="全真粗黑體" pitchFamily="49" charset="-120"/>
              </a:rPr>
              <a:t>(§8</a:t>
            </a:r>
            <a:r>
              <a:rPr lang="zh-TW" altLang="en-US" sz="4000">
                <a:ea typeface="全真粗黑體" pitchFamily="49" charset="-120"/>
              </a:rPr>
              <a:t>、</a:t>
            </a:r>
            <a:r>
              <a:rPr lang="en-US" altLang="zh-TW" sz="4000">
                <a:ea typeface="全真粗黑體" pitchFamily="49" charset="-120"/>
              </a:rPr>
              <a:t>16)</a:t>
            </a:r>
          </a:p>
          <a:p>
            <a:pPr algn="just" eaLnBrk="1" hangingPunct="1">
              <a:spcBef>
                <a:spcPct val="50000"/>
              </a:spcBef>
              <a:buFont typeface="Wingdings" pitchFamily="2" charset="2"/>
              <a:buChar char="n"/>
            </a:pPr>
            <a:r>
              <a:rPr lang="zh-TW" altLang="en-US" sz="4000">
                <a:ea typeface="全真粗黑體" pitchFamily="49" charset="-120"/>
              </a:rPr>
              <a:t>各目的事業主管機關擬訂之部門計畫應遵循國土計畫，並應於先期規劃階段，徵詢同級國土主管機關之意見。 </a:t>
            </a:r>
            <a:r>
              <a:rPr lang="en-US" altLang="zh-TW" sz="4000">
                <a:ea typeface="全真粗黑體" pitchFamily="49" charset="-120"/>
              </a:rPr>
              <a:t>(§17)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1EB98361-6D54-4C99-93D1-44FC4175C0E8}" type="slidenum">
              <a:rPr lang="en-US" altLang="zh-TW" sz="3200"/>
              <a:pPr>
                <a:spcBef>
                  <a:spcPct val="0"/>
                </a:spcBef>
                <a:buFontTx/>
                <a:buNone/>
              </a:pPr>
              <a:t>11</a:t>
            </a:fld>
            <a:endParaRPr lang="en-US" altLang="zh-TW" sz="3200"/>
          </a:p>
        </p:txBody>
      </p:sp>
      <p:pic>
        <p:nvPicPr>
          <p:cNvPr id="276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0"/>
            <a:ext cx="18314988" cy="1369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2" name="文字方塊 6"/>
          <p:cNvSpPr txBox="1">
            <a:spLocks noChangeArrowheads="1"/>
          </p:cNvSpPr>
          <p:nvPr/>
        </p:nvSpPr>
        <p:spPr bwMode="auto">
          <a:xfrm>
            <a:off x="8281988" y="12834938"/>
            <a:ext cx="9072562" cy="400050"/>
          </a:xfrm>
          <a:prstGeom prst="rect">
            <a:avLst/>
          </a:prstGeom>
          <a:solidFill>
            <a:schemeClr val="bg1"/>
          </a:solidFill>
          <a:ln w="9525">
            <a:solidFill>
              <a:schemeClr val="tx1"/>
            </a:solidFill>
            <a:miter lim="800000"/>
            <a:headEnd/>
            <a:tailEnd/>
          </a:ln>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000" b="1">
                <a:ea typeface="全真粗黑體" pitchFamily="49" charset="-120"/>
              </a:rPr>
              <a:t>摘錄自內政部營建署 城鄉發展分署</a:t>
            </a:r>
            <a:r>
              <a:rPr lang="en-US" altLang="zh-TW" sz="2000" b="1">
                <a:ea typeface="全真粗黑體" pitchFamily="49" charset="-120"/>
              </a:rPr>
              <a:t>106</a:t>
            </a:r>
            <a:r>
              <a:rPr lang="zh-TW" altLang="en-US" sz="2000" b="1">
                <a:ea typeface="全真粗黑體" pitchFamily="49" charset="-120"/>
              </a:rPr>
              <a:t>年</a:t>
            </a:r>
            <a:r>
              <a:rPr lang="en-US" altLang="zh-TW" sz="2000" b="1">
                <a:ea typeface="全真粗黑體" pitchFamily="49" charset="-120"/>
              </a:rPr>
              <a:t>9</a:t>
            </a:r>
            <a:r>
              <a:rPr lang="zh-TW" altLang="en-US" sz="2000" b="1">
                <a:ea typeface="全真粗黑體" pitchFamily="49" charset="-120"/>
              </a:rPr>
              <a:t>月</a:t>
            </a:r>
            <a:r>
              <a:rPr lang="zh-TW" altLang="en-US" sz="2000" b="1">
                <a:latin typeface="新細明體" pitchFamily="18" charset="-120"/>
              </a:rPr>
              <a:t>「全國國土計畫草案」說明會簡報</a:t>
            </a:r>
            <a:endParaRPr lang="zh-TW" altLang="en-US" sz="2000" b="1">
              <a:ea typeface="全真粗黑體" pitchFamily="49" charset="-120"/>
            </a:endParaRPr>
          </a:p>
        </p:txBody>
      </p:sp>
      <p:sp>
        <p:nvSpPr>
          <p:cNvPr id="27653" name="Text Box 33"/>
          <p:cNvSpPr txBox="1">
            <a:spLocks noChangeArrowheads="1"/>
          </p:cNvSpPr>
          <p:nvPr/>
        </p:nvSpPr>
        <p:spPr bwMode="auto">
          <a:xfrm>
            <a:off x="0" y="17463"/>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二、劃設國土功能分區，建立使用許可制度 </a:t>
            </a:r>
          </a:p>
        </p:txBody>
      </p:sp>
      <p:sp>
        <p:nvSpPr>
          <p:cNvPr id="27654" name="投影片編號版面配置區 1"/>
          <p:cNvSpPr txBox="1">
            <a:spLocks/>
          </p:cNvSpPr>
          <p:nvPr/>
        </p:nvSpPr>
        <p:spPr bwMode="auto">
          <a:xfrm>
            <a:off x="12898438" y="13203238"/>
            <a:ext cx="532923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202" tIns="91067" rIns="182202" bIns="91067"/>
          <a:lstStyle>
            <a:lvl1pPr defTabSz="1828800">
              <a:spcBef>
                <a:spcPct val="20000"/>
              </a:spcBef>
              <a:buChar char="•"/>
              <a:defRPr kumimoji="1" sz="6400">
                <a:solidFill>
                  <a:schemeClr val="tx1"/>
                </a:solidFill>
                <a:latin typeface="Arial" pitchFamily="34" charset="0"/>
                <a:ea typeface="新細明體" pitchFamily="18" charset="-120"/>
              </a:defRPr>
            </a:lvl1pPr>
            <a:lvl2pPr marL="1482725" indent="-571500" defTabSz="1828800">
              <a:spcBef>
                <a:spcPct val="20000"/>
              </a:spcBef>
              <a:buChar char="–"/>
              <a:defRPr kumimoji="1" sz="5600">
                <a:solidFill>
                  <a:schemeClr val="tx1"/>
                </a:solidFill>
                <a:latin typeface="Arial" pitchFamily="34" charset="0"/>
                <a:ea typeface="新細明體" pitchFamily="18" charset="-120"/>
              </a:defRPr>
            </a:lvl2pPr>
            <a:lvl3pPr marL="2282825" indent="-457200" defTabSz="1828800">
              <a:spcBef>
                <a:spcPct val="20000"/>
              </a:spcBef>
              <a:buChar char="•"/>
              <a:defRPr kumimoji="1" sz="4800">
                <a:solidFill>
                  <a:schemeClr val="tx1"/>
                </a:solidFill>
                <a:latin typeface="Arial" pitchFamily="34" charset="0"/>
                <a:ea typeface="新細明體" pitchFamily="18" charset="-120"/>
              </a:defRPr>
            </a:lvl3pPr>
            <a:lvl4pPr marL="3195638" indent="-457200" defTabSz="1828800">
              <a:spcBef>
                <a:spcPct val="20000"/>
              </a:spcBef>
              <a:buChar char="–"/>
              <a:defRPr kumimoji="1" sz="4000">
                <a:solidFill>
                  <a:schemeClr val="tx1"/>
                </a:solidFill>
                <a:latin typeface="Arial" pitchFamily="34" charset="0"/>
                <a:ea typeface="新細明體" pitchFamily="18" charset="-120"/>
              </a:defRPr>
            </a:lvl4pPr>
            <a:lvl5pPr marL="4108450" indent="-457200" defTabSz="1828800">
              <a:spcBef>
                <a:spcPct val="20000"/>
              </a:spcBef>
              <a:buChar char="»"/>
              <a:defRPr kumimoji="1" sz="4000">
                <a:solidFill>
                  <a:schemeClr val="tx1"/>
                </a:solidFill>
                <a:latin typeface="Arial" pitchFamily="34" charset="0"/>
                <a:ea typeface="新細明體" pitchFamily="18" charset="-120"/>
              </a:defRPr>
            </a:lvl5pPr>
            <a:lvl6pPr marL="456565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pPr>
            <a:fld id="{6DAC5983-D3D5-4DC0-B9CA-64C4FAEDC39A}" type="slidenum">
              <a:rPr lang="en-US" altLang="zh-TW" sz="3200"/>
              <a:pPr algn="r" eaLnBrk="1" hangingPunct="1">
                <a:spcBef>
                  <a:spcPct val="0"/>
                </a:spcBef>
                <a:buFontTx/>
                <a:buNone/>
              </a:pPr>
              <a:t>11</a:t>
            </a:fld>
            <a:endParaRPr lang="en-US" altLang="zh-TW" sz="3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065A2C4E-737A-45D8-8C94-B7ECA43E1199}" type="slidenum">
              <a:rPr lang="en-US" altLang="zh-TW" sz="3200"/>
              <a:pPr>
                <a:spcBef>
                  <a:spcPct val="0"/>
                </a:spcBef>
                <a:buFontTx/>
                <a:buNone/>
              </a:pPr>
              <a:t>12</a:t>
            </a:fld>
            <a:endParaRPr lang="en-US" altLang="zh-TW" sz="3200"/>
          </a:p>
        </p:txBody>
      </p:sp>
      <p:sp>
        <p:nvSpPr>
          <p:cNvPr id="33795" name="Text Box 2"/>
          <p:cNvSpPr txBox="1">
            <a:spLocks noChangeArrowheads="1"/>
          </p:cNvSpPr>
          <p:nvPr/>
        </p:nvSpPr>
        <p:spPr bwMode="auto">
          <a:xfrm>
            <a:off x="0" y="520700"/>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二、劃設國土功能分區，建立使用許可制度 </a:t>
            </a:r>
          </a:p>
        </p:txBody>
      </p:sp>
      <p:sp>
        <p:nvSpPr>
          <p:cNvPr id="33796" name="Text Box 3"/>
          <p:cNvSpPr txBox="1">
            <a:spLocks noChangeArrowheads="1"/>
          </p:cNvSpPr>
          <p:nvPr/>
        </p:nvSpPr>
        <p:spPr bwMode="auto">
          <a:xfrm>
            <a:off x="790575" y="1631950"/>
            <a:ext cx="16563975"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273050" indent="-27305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b="1">
                <a:ea typeface="全真粗黑體" pitchFamily="49" charset="-120"/>
              </a:rPr>
              <a:t>使用地編定</a:t>
            </a:r>
            <a:r>
              <a:rPr lang="zh-TW" altLang="en-US" sz="4000">
                <a:ea typeface="全真粗黑體" pitchFamily="49" charset="-120"/>
              </a:rPr>
              <a:t>：直轄市、縣（市）國土計畫公告實施後，應由各該主管機關依各級國土計畫國土功能分區之劃設內容，製作國土功能分區圖及</a:t>
            </a:r>
            <a:r>
              <a:rPr lang="zh-TW" altLang="en-US" sz="4000" u="sng">
                <a:solidFill>
                  <a:srgbClr val="FF0000"/>
                </a:solidFill>
                <a:ea typeface="全真粗黑體" pitchFamily="49" charset="-120"/>
              </a:rPr>
              <a:t>編定適當使用地</a:t>
            </a:r>
            <a:r>
              <a:rPr lang="zh-TW" altLang="en-US" sz="4000">
                <a:ea typeface="全真粗黑體" pitchFamily="49" charset="-120"/>
              </a:rPr>
              <a:t>。國土功能分區圖報經中央主管機關核定後公告，並實施管制。 </a:t>
            </a:r>
            <a:r>
              <a:rPr lang="en-US" altLang="zh-TW" sz="4000">
                <a:ea typeface="全真粗黑體" pitchFamily="49" charset="-120"/>
              </a:rPr>
              <a:t>(</a:t>
            </a:r>
            <a:r>
              <a:rPr lang="en-US" altLang="zh-TW" sz="4000">
                <a:ea typeface="全真粗黑體" pitchFamily="49" charset="-120"/>
                <a:cs typeface="Arial" pitchFamily="34" charset="0"/>
              </a:rPr>
              <a:t>§22</a:t>
            </a:r>
            <a:r>
              <a:rPr lang="en-US" altLang="zh-TW" sz="4000">
                <a:ea typeface="全真粗黑體" pitchFamily="49" charset="-120"/>
              </a:rPr>
              <a:t>)</a:t>
            </a:r>
          </a:p>
          <a:p>
            <a:pPr algn="just" eaLnBrk="1" hangingPunct="1">
              <a:spcBef>
                <a:spcPct val="50000"/>
              </a:spcBef>
              <a:buFont typeface="Wingdings" pitchFamily="2" charset="2"/>
              <a:buChar char="n"/>
            </a:pPr>
            <a:r>
              <a:rPr lang="zh-TW" altLang="en-US" sz="4000" b="1"/>
              <a:t>編定適當使用地之定義</a:t>
            </a:r>
            <a:r>
              <a:rPr lang="zh-TW" altLang="en-US" sz="4000"/>
              <a:t>：應按各級國土計畫，就土地能供使用性質，編定各種使用地</a:t>
            </a:r>
            <a:r>
              <a:rPr lang="zh-TW" altLang="en-US" sz="4000">
                <a:ea typeface="全真粗黑體" pitchFamily="49" charset="-120"/>
              </a:rPr>
              <a:t>。 </a:t>
            </a:r>
            <a:r>
              <a:rPr lang="en-US" altLang="zh-TW" sz="4000">
                <a:ea typeface="全真粗黑體" pitchFamily="49" charset="-120"/>
              </a:rPr>
              <a:t>(</a:t>
            </a:r>
            <a:r>
              <a:rPr lang="zh-TW" altLang="en-US" sz="4000">
                <a:ea typeface="全真粗黑體" pitchFamily="49" charset="-120"/>
              </a:rPr>
              <a:t>國土法施行細則</a:t>
            </a:r>
            <a:r>
              <a:rPr lang="en-US" altLang="zh-TW" sz="4000">
                <a:ea typeface="全真粗黑體" pitchFamily="49" charset="-120"/>
              </a:rPr>
              <a:t>§10</a:t>
            </a:r>
            <a:r>
              <a:rPr lang="en-US" altLang="zh-TW" sz="4000">
                <a:latin typeface="新細明體" pitchFamily="18" charset="-120"/>
                <a:cs typeface="Arial" pitchFamily="34" charset="0"/>
              </a:rPr>
              <a:t>Ⅰ</a:t>
            </a:r>
            <a:r>
              <a:rPr lang="en-US" altLang="zh-TW" sz="4000">
                <a:ea typeface="全真粗黑體" pitchFamily="49" charset="-120"/>
              </a:rPr>
              <a:t>)</a:t>
            </a:r>
          </a:p>
        </p:txBody>
      </p:sp>
      <p:pic>
        <p:nvPicPr>
          <p:cNvPr id="33797" name="圖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6850" y="5735638"/>
            <a:ext cx="12277725" cy="764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投影片編號版面配置區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FBBA505E-7178-48A2-9C75-D7C393CB7DF2}" type="slidenum">
              <a:rPr lang="en-US" altLang="zh-TW" sz="3200"/>
              <a:pPr>
                <a:spcBef>
                  <a:spcPct val="0"/>
                </a:spcBef>
                <a:buFontTx/>
                <a:buNone/>
              </a:pPr>
              <a:t>13</a:t>
            </a:fld>
            <a:endParaRPr lang="en-US" altLang="zh-TW" sz="3200"/>
          </a:p>
        </p:txBody>
      </p:sp>
      <p:sp>
        <p:nvSpPr>
          <p:cNvPr id="35843" name="Text Box 2"/>
          <p:cNvSpPr txBox="1">
            <a:spLocks noChangeArrowheads="1"/>
          </p:cNvSpPr>
          <p:nvPr/>
        </p:nvSpPr>
        <p:spPr bwMode="auto">
          <a:xfrm>
            <a:off x="0" y="520700"/>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二、劃設國土功能分區，建立使用許可制度 </a:t>
            </a:r>
          </a:p>
        </p:txBody>
      </p:sp>
      <p:grpSp>
        <p:nvGrpSpPr>
          <p:cNvPr id="35844" name="Group 3"/>
          <p:cNvGrpSpPr>
            <a:grpSpLocks/>
          </p:cNvGrpSpPr>
          <p:nvPr/>
        </p:nvGrpSpPr>
        <p:grpSpPr bwMode="auto">
          <a:xfrm>
            <a:off x="930275" y="4984750"/>
            <a:ext cx="16430625" cy="8212138"/>
            <a:chOff x="294" y="671"/>
            <a:chExt cx="5174" cy="2850"/>
          </a:xfrm>
        </p:grpSpPr>
        <p:sp>
          <p:nvSpPr>
            <p:cNvPr id="35846" name="Text Box 4"/>
            <p:cNvSpPr txBox="1">
              <a:spLocks noChangeArrowheads="1"/>
            </p:cNvSpPr>
            <p:nvPr/>
          </p:nvSpPr>
          <p:spPr bwMode="auto">
            <a:xfrm>
              <a:off x="2515" y="1167"/>
              <a:ext cx="2953" cy="44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符合國土功能分區及其分類之指導，不涉及變更功能分區</a:t>
              </a:r>
            </a:p>
          </p:txBody>
        </p:sp>
        <p:sp>
          <p:nvSpPr>
            <p:cNvPr id="35847" name="Text Box 5"/>
            <p:cNvSpPr txBox="1">
              <a:spLocks noChangeArrowheads="1"/>
            </p:cNvSpPr>
            <p:nvPr/>
          </p:nvSpPr>
          <p:spPr bwMode="auto">
            <a:xfrm>
              <a:off x="2520" y="1769"/>
              <a:ext cx="1404" cy="6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非屬「一定規模以上」或「性質特殊」土地使用</a:t>
              </a:r>
            </a:p>
          </p:txBody>
        </p:sp>
        <p:sp>
          <p:nvSpPr>
            <p:cNvPr id="35848" name="Text Box 6"/>
            <p:cNvSpPr txBox="1">
              <a:spLocks noChangeArrowheads="1"/>
            </p:cNvSpPr>
            <p:nvPr/>
          </p:nvSpPr>
          <p:spPr bwMode="auto">
            <a:xfrm>
              <a:off x="4061" y="1769"/>
              <a:ext cx="1404" cy="680"/>
            </a:xfrm>
            <a:prstGeom prst="rect">
              <a:avLst/>
            </a:prstGeom>
            <a:solidFill>
              <a:srgbClr val="FFFFCC">
                <a:alpha val="50195"/>
              </a:srgbClr>
            </a:solidFill>
            <a:ln w="9525">
              <a:solidFill>
                <a:srgbClr val="000000"/>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solidFill>
                    <a:srgbClr val="FF0000"/>
                  </a:solidFill>
                  <a:latin typeface="全真粗黑體" pitchFamily="49" charset="-120"/>
                  <a:ea typeface="全真粗黑體" pitchFamily="49" charset="-120"/>
                </a:rPr>
                <a:t>屬「一定規模以上」或「性質特殊」之土地使用</a:t>
              </a:r>
            </a:p>
          </p:txBody>
        </p:sp>
        <p:sp>
          <p:nvSpPr>
            <p:cNvPr id="35849" name="Text Box 7"/>
            <p:cNvSpPr txBox="1">
              <a:spLocks noChangeArrowheads="1"/>
            </p:cNvSpPr>
            <p:nvPr/>
          </p:nvSpPr>
          <p:spPr bwMode="auto">
            <a:xfrm>
              <a:off x="2517" y="2530"/>
              <a:ext cx="1404" cy="44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應經或免經申請同意</a:t>
              </a:r>
            </a:p>
          </p:txBody>
        </p:sp>
        <p:sp>
          <p:nvSpPr>
            <p:cNvPr id="35850" name="Text Box 8"/>
            <p:cNvSpPr txBox="1">
              <a:spLocks noChangeArrowheads="1"/>
            </p:cNvSpPr>
            <p:nvPr/>
          </p:nvSpPr>
          <p:spPr bwMode="auto">
            <a:xfrm>
              <a:off x="4058" y="2530"/>
              <a:ext cx="1404" cy="448"/>
            </a:xfrm>
            <a:prstGeom prst="rect">
              <a:avLst/>
            </a:prstGeom>
            <a:solidFill>
              <a:srgbClr val="FFFFCC">
                <a:alpha val="70195"/>
              </a:srgbClr>
            </a:solidFill>
            <a:ln w="9525">
              <a:solidFill>
                <a:srgbClr val="000000"/>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應申請「使用許可」</a:t>
              </a:r>
            </a:p>
          </p:txBody>
        </p:sp>
        <p:sp>
          <p:nvSpPr>
            <p:cNvPr id="35851" name="Text Box 9"/>
            <p:cNvSpPr txBox="1">
              <a:spLocks noChangeArrowheads="1"/>
            </p:cNvSpPr>
            <p:nvPr/>
          </p:nvSpPr>
          <p:spPr bwMode="auto">
            <a:xfrm>
              <a:off x="2517" y="3073"/>
              <a:ext cx="1404" cy="44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按</a:t>
              </a:r>
              <a:r>
                <a:rPr lang="en-US" altLang="zh-TW" sz="3600">
                  <a:latin typeface="全真粗黑體" pitchFamily="49" charset="-120"/>
                  <a:ea typeface="全真粗黑體" pitchFamily="49" charset="-120"/>
                </a:rPr>
                <a:t>《</a:t>
              </a:r>
              <a:r>
                <a:rPr lang="zh-TW" altLang="en-US" sz="3600">
                  <a:latin typeface="全真粗黑體" pitchFamily="49" charset="-120"/>
                  <a:ea typeface="全真粗黑體" pitchFamily="49" charset="-120"/>
                </a:rPr>
                <a:t>容許使用規定</a:t>
              </a:r>
              <a:r>
                <a:rPr lang="en-US" altLang="zh-TW" sz="3600">
                  <a:latin typeface="全真粗黑體" pitchFamily="49" charset="-120"/>
                  <a:ea typeface="全真粗黑體" pitchFamily="49" charset="-120"/>
                </a:rPr>
                <a:t>》</a:t>
              </a:r>
              <a:r>
                <a:rPr lang="zh-TW" altLang="en-US" sz="3600">
                  <a:latin typeface="全真粗黑體" pitchFamily="49" charset="-120"/>
                  <a:ea typeface="全真粗黑體" pitchFamily="49" charset="-120"/>
                </a:rPr>
                <a:t>辦理</a:t>
              </a:r>
            </a:p>
          </p:txBody>
        </p:sp>
        <p:sp>
          <p:nvSpPr>
            <p:cNvPr id="35852" name="Text Box 10"/>
            <p:cNvSpPr txBox="1">
              <a:spLocks noChangeArrowheads="1"/>
            </p:cNvSpPr>
            <p:nvPr/>
          </p:nvSpPr>
          <p:spPr bwMode="auto">
            <a:xfrm>
              <a:off x="4058" y="3073"/>
              <a:ext cx="1404" cy="448"/>
            </a:xfrm>
            <a:prstGeom prst="rect">
              <a:avLst/>
            </a:prstGeom>
            <a:solidFill>
              <a:srgbClr val="FFFFCC"/>
            </a:solidFill>
            <a:ln w="9525">
              <a:solidFill>
                <a:srgbClr val="000000"/>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按</a:t>
              </a:r>
              <a:r>
                <a:rPr lang="en-US" altLang="zh-TW" sz="3600">
                  <a:latin typeface="全真粗黑體" pitchFamily="49" charset="-120"/>
                  <a:ea typeface="全真粗黑體" pitchFamily="49" charset="-120"/>
                </a:rPr>
                <a:t>《</a:t>
              </a:r>
              <a:r>
                <a:rPr lang="zh-TW" altLang="en-US" sz="3600">
                  <a:latin typeface="全真粗黑體" pitchFamily="49" charset="-120"/>
                  <a:ea typeface="全真粗黑體" pitchFamily="49" charset="-120"/>
                </a:rPr>
                <a:t>使用許可規定</a:t>
              </a:r>
              <a:r>
                <a:rPr lang="en-US" altLang="zh-TW" sz="3600">
                  <a:latin typeface="全真粗黑體" pitchFamily="49" charset="-120"/>
                  <a:ea typeface="全真粗黑體" pitchFamily="49" charset="-120"/>
                </a:rPr>
                <a:t>》</a:t>
              </a:r>
              <a:r>
                <a:rPr lang="zh-TW" altLang="en-US" sz="3600">
                  <a:latin typeface="全真粗黑體" pitchFamily="49" charset="-120"/>
                  <a:ea typeface="全真粗黑體" pitchFamily="49" charset="-120"/>
                </a:rPr>
                <a:t>辦理</a:t>
              </a:r>
            </a:p>
          </p:txBody>
        </p:sp>
        <p:cxnSp>
          <p:nvCxnSpPr>
            <p:cNvPr id="35853" name="AutoShape 11"/>
            <p:cNvCxnSpPr>
              <a:cxnSpLocks noChangeShapeType="1"/>
              <a:stCxn id="35846" idx="2"/>
              <a:endCxn id="35848" idx="0"/>
            </p:cNvCxnSpPr>
            <p:nvPr/>
          </p:nvCxnSpPr>
          <p:spPr bwMode="auto">
            <a:xfrm rot="16200000" flipH="1">
              <a:off x="4301" y="1307"/>
              <a:ext cx="153" cy="772"/>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5854" name="AutoShape 12"/>
            <p:cNvCxnSpPr>
              <a:cxnSpLocks noChangeShapeType="1"/>
              <a:stCxn id="35846" idx="2"/>
              <a:endCxn id="35847" idx="0"/>
            </p:cNvCxnSpPr>
            <p:nvPr/>
          </p:nvCxnSpPr>
          <p:spPr bwMode="auto">
            <a:xfrm rot="5400000">
              <a:off x="3530" y="1308"/>
              <a:ext cx="153" cy="769"/>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5855" name="AutoShape 13"/>
            <p:cNvCxnSpPr>
              <a:cxnSpLocks noChangeShapeType="1"/>
              <a:stCxn id="35847" idx="2"/>
              <a:endCxn id="35849" idx="0"/>
            </p:cNvCxnSpPr>
            <p:nvPr/>
          </p:nvCxnSpPr>
          <p:spPr bwMode="auto">
            <a:xfrm rot="5400000">
              <a:off x="3180" y="2488"/>
              <a:ext cx="81" cy="3"/>
            </a:xfrm>
            <a:prstGeom prst="bentConnector3">
              <a:avLst>
                <a:gd name="adj1" fmla="val 49384"/>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5856" name="AutoShape 14"/>
            <p:cNvCxnSpPr>
              <a:cxnSpLocks noChangeShapeType="1"/>
              <a:stCxn id="35849" idx="2"/>
              <a:endCxn id="35851" idx="0"/>
            </p:cNvCxnSpPr>
            <p:nvPr/>
          </p:nvCxnSpPr>
          <p:spPr bwMode="auto">
            <a:xfrm>
              <a:off x="3219" y="2978"/>
              <a:ext cx="0" cy="9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5857" name="AutoShape 15"/>
            <p:cNvCxnSpPr>
              <a:cxnSpLocks noChangeShapeType="1"/>
              <a:stCxn id="35848" idx="2"/>
              <a:endCxn id="35850" idx="0"/>
            </p:cNvCxnSpPr>
            <p:nvPr/>
          </p:nvCxnSpPr>
          <p:spPr bwMode="auto">
            <a:xfrm rot="5400000">
              <a:off x="4721" y="2488"/>
              <a:ext cx="81" cy="3"/>
            </a:xfrm>
            <a:prstGeom prst="bentConnector3">
              <a:avLst>
                <a:gd name="adj1" fmla="val 49384"/>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5858" name="AutoShape 16"/>
            <p:cNvCxnSpPr>
              <a:cxnSpLocks noChangeShapeType="1"/>
              <a:stCxn id="35850" idx="2"/>
              <a:endCxn id="35852" idx="0"/>
            </p:cNvCxnSpPr>
            <p:nvPr/>
          </p:nvCxnSpPr>
          <p:spPr bwMode="auto">
            <a:xfrm>
              <a:off x="4760" y="2978"/>
              <a:ext cx="0" cy="9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5859" name="Text Box 17"/>
            <p:cNvSpPr txBox="1">
              <a:spLocks noChangeArrowheads="1"/>
            </p:cNvSpPr>
            <p:nvPr/>
          </p:nvSpPr>
          <p:spPr bwMode="auto">
            <a:xfrm>
              <a:off x="1684" y="671"/>
              <a:ext cx="1967" cy="33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土地使用</a:t>
              </a:r>
            </a:p>
          </p:txBody>
        </p:sp>
        <p:sp>
          <p:nvSpPr>
            <p:cNvPr id="35860" name="Text Box 18"/>
            <p:cNvSpPr txBox="1">
              <a:spLocks noChangeArrowheads="1"/>
            </p:cNvSpPr>
            <p:nvPr/>
          </p:nvSpPr>
          <p:spPr bwMode="auto">
            <a:xfrm>
              <a:off x="521" y="1167"/>
              <a:ext cx="1814" cy="44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solidFill>
                    <a:srgbClr val="0000FF"/>
                  </a:solidFill>
                  <a:latin typeface="全真粗黑體" pitchFamily="49" charset="-120"/>
                  <a:ea typeface="全真粗黑體" pitchFamily="49" charset="-120"/>
                </a:rPr>
                <a:t>未符合國土功能分區及其分類之指導</a:t>
              </a:r>
            </a:p>
          </p:txBody>
        </p:sp>
        <p:cxnSp>
          <p:nvCxnSpPr>
            <p:cNvPr id="35861" name="AutoShape 19"/>
            <p:cNvCxnSpPr>
              <a:cxnSpLocks noChangeShapeType="1"/>
              <a:stCxn id="35859" idx="2"/>
              <a:endCxn id="35846" idx="0"/>
            </p:cNvCxnSpPr>
            <p:nvPr/>
          </p:nvCxnSpPr>
          <p:spPr bwMode="auto">
            <a:xfrm rot="16200000" flipH="1">
              <a:off x="3249" y="424"/>
              <a:ext cx="162" cy="1324"/>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5862" name="AutoShape 20"/>
            <p:cNvCxnSpPr>
              <a:cxnSpLocks noChangeShapeType="1"/>
              <a:stCxn id="35859" idx="2"/>
              <a:endCxn id="35860" idx="0"/>
            </p:cNvCxnSpPr>
            <p:nvPr/>
          </p:nvCxnSpPr>
          <p:spPr bwMode="auto">
            <a:xfrm rot="5400000">
              <a:off x="1967" y="466"/>
              <a:ext cx="162" cy="1240"/>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35863" name="Text Box 21"/>
            <p:cNvSpPr txBox="1">
              <a:spLocks noChangeArrowheads="1"/>
            </p:cNvSpPr>
            <p:nvPr/>
          </p:nvSpPr>
          <p:spPr bwMode="auto">
            <a:xfrm>
              <a:off x="521" y="3067"/>
              <a:ext cx="1814" cy="45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latin typeface="全真粗黑體" pitchFamily="49" charset="-120"/>
                  <a:ea typeface="全真粗黑體" pitchFamily="49" charset="-120"/>
                </a:rPr>
                <a:t>不得開發利用</a:t>
              </a:r>
            </a:p>
          </p:txBody>
        </p:sp>
        <p:cxnSp>
          <p:nvCxnSpPr>
            <p:cNvPr id="35864" name="AutoShape 22"/>
            <p:cNvCxnSpPr>
              <a:cxnSpLocks noChangeShapeType="1"/>
              <a:stCxn id="35860" idx="2"/>
              <a:endCxn id="35863" idx="0"/>
            </p:cNvCxnSpPr>
            <p:nvPr/>
          </p:nvCxnSpPr>
          <p:spPr bwMode="auto">
            <a:xfrm>
              <a:off x="1428" y="1616"/>
              <a:ext cx="0" cy="1451"/>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5865" name="AutoShape 23"/>
            <p:cNvSpPr>
              <a:spLocks noChangeArrowheads="1"/>
            </p:cNvSpPr>
            <p:nvPr/>
          </p:nvSpPr>
          <p:spPr bwMode="auto">
            <a:xfrm>
              <a:off x="294" y="1723"/>
              <a:ext cx="1588" cy="641"/>
            </a:xfrm>
            <a:prstGeom prst="wedgeRectCallout">
              <a:avLst>
                <a:gd name="adj1" fmla="val -8755"/>
                <a:gd name="adj2" fmla="val -93162"/>
              </a:avLst>
            </a:prstGeom>
            <a:solidFill>
              <a:srgbClr val="FFCCFF"/>
            </a:solidFill>
            <a:ln w="9525">
              <a:solidFill>
                <a:srgbClr val="FF00FF"/>
              </a:solidFill>
              <a:miter lim="800000"/>
              <a:headEnd/>
              <a:tailEnd/>
            </a:ln>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50000"/>
                </a:spcBef>
                <a:buFontTx/>
                <a:buNone/>
              </a:pPr>
              <a:r>
                <a:rPr lang="zh-TW" altLang="en-US" sz="3600">
                  <a:ea typeface="全真粗黑體" pitchFamily="49" charset="-120"/>
                </a:rPr>
                <a:t>國防、重大公共設施或公用事業計畫得於各國土功能分區申請使用。 </a:t>
              </a:r>
            </a:p>
          </p:txBody>
        </p:sp>
      </p:grpSp>
      <p:sp>
        <p:nvSpPr>
          <p:cNvPr id="35845" name="Text Box 24"/>
          <p:cNvSpPr txBox="1">
            <a:spLocks noChangeArrowheads="1"/>
          </p:cNvSpPr>
          <p:nvPr/>
        </p:nvSpPr>
        <p:spPr bwMode="auto">
          <a:xfrm>
            <a:off x="644525" y="1965325"/>
            <a:ext cx="16998950" cy="262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a:ea typeface="全真粗黑體" pitchFamily="49" charset="-120"/>
              </a:rPr>
              <a:t>未來各國土功能分區之土地使用，如屬一定規模以上或性質特殊者，應申請「使用許可」，但不得變更國土功能分區及其分類，以大幅縮短土地變更審查時程，提高行政效率，亦改變過去透過開發許可造成土地蛙躍開發利用情況，達到開發與保育雙贏局面。 </a:t>
            </a:r>
            <a:r>
              <a:rPr lang="en-US" altLang="zh-TW" sz="4000">
                <a:ea typeface="全真粗黑體" pitchFamily="49" charset="-120"/>
              </a:rPr>
              <a:t>(§24)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編號版面配置區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2FC56E03-7F90-4218-AAA8-FED9304C5B5A}" type="slidenum">
              <a:rPr lang="en-US" altLang="zh-TW" sz="3200"/>
              <a:pPr>
                <a:spcBef>
                  <a:spcPct val="0"/>
                </a:spcBef>
                <a:buFontTx/>
                <a:buNone/>
              </a:pPr>
              <a:t>14</a:t>
            </a:fld>
            <a:endParaRPr lang="en-US" altLang="zh-TW" sz="3200"/>
          </a:p>
        </p:txBody>
      </p:sp>
      <p:sp>
        <p:nvSpPr>
          <p:cNvPr id="36867" name="Text Box 2"/>
          <p:cNvSpPr txBox="1">
            <a:spLocks noChangeArrowheads="1"/>
          </p:cNvSpPr>
          <p:nvPr/>
        </p:nvSpPr>
        <p:spPr bwMode="auto">
          <a:xfrm>
            <a:off x="0" y="520700"/>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二、劃設國土功能分區，建立使用許可制度 </a:t>
            </a:r>
          </a:p>
        </p:txBody>
      </p:sp>
      <p:grpSp>
        <p:nvGrpSpPr>
          <p:cNvPr id="36868" name="Group 3"/>
          <p:cNvGrpSpPr>
            <a:grpSpLocks/>
          </p:cNvGrpSpPr>
          <p:nvPr/>
        </p:nvGrpSpPr>
        <p:grpSpPr bwMode="auto">
          <a:xfrm>
            <a:off x="1222375" y="3432175"/>
            <a:ext cx="16205200" cy="9793288"/>
            <a:chOff x="385" y="1081"/>
            <a:chExt cx="5103" cy="3084"/>
          </a:xfrm>
        </p:grpSpPr>
        <p:sp>
          <p:nvSpPr>
            <p:cNvPr id="36870" name="Text Box 4"/>
            <p:cNvSpPr txBox="1">
              <a:spLocks noChangeAspect="1" noChangeArrowheads="1"/>
            </p:cNvSpPr>
            <p:nvPr/>
          </p:nvSpPr>
          <p:spPr bwMode="auto">
            <a:xfrm>
              <a:off x="385" y="1081"/>
              <a:ext cx="1706" cy="489"/>
            </a:xfrm>
            <a:prstGeom prst="rect">
              <a:avLst/>
            </a:prstGeom>
            <a:solidFill>
              <a:srgbClr val="FFFFC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3600">
                  <a:ea typeface="全真粗黑體" pitchFamily="49" charset="-120"/>
                  <a:cs typeface="新細明體" pitchFamily="18" charset="-120"/>
                </a:rPr>
                <a:t>勘選區位及範圍</a:t>
              </a:r>
              <a:endParaRPr lang="zh-TW" altLang="en-US" sz="3600">
                <a:ea typeface="全真粗黑體" pitchFamily="49" charset="-120"/>
                <a:cs typeface="新細明體" pitchFamily="18" charset="-120"/>
              </a:endParaRP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都市計畫機關</a:t>
              </a:r>
              <a:r>
                <a:rPr lang="en-US" altLang="zh-TW" sz="3600">
                  <a:ea typeface="全真粗黑體" pitchFamily="49" charset="-120"/>
                  <a:cs typeface="新細明體" pitchFamily="18" charset="-120"/>
                </a:rPr>
                <a:t>)</a:t>
              </a:r>
            </a:p>
          </p:txBody>
        </p:sp>
        <p:sp>
          <p:nvSpPr>
            <p:cNvPr id="36871" name="AutoShape 5"/>
            <p:cNvSpPr>
              <a:spLocks noChangeAspect="1" noChangeArrowheads="1"/>
            </p:cNvSpPr>
            <p:nvPr/>
          </p:nvSpPr>
          <p:spPr bwMode="auto">
            <a:xfrm>
              <a:off x="385" y="1692"/>
              <a:ext cx="1706" cy="922"/>
            </a:xfrm>
            <a:prstGeom prst="diamond">
              <a:avLst/>
            </a:prstGeom>
            <a:solidFill>
              <a:srgbClr val="FFFFC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solidFill>
                    <a:srgbClr val="FF0000"/>
                  </a:solidFill>
                  <a:ea typeface="全真粗黑體" pitchFamily="49" charset="-120"/>
                  <a:cs typeface="新細明體" pitchFamily="18" charset="-120"/>
                </a:rPr>
                <a:t>位屬城鄉發展地區？</a:t>
              </a:r>
              <a:r>
                <a:rPr lang="en-US" altLang="zh-TW" sz="3600">
                  <a:solidFill>
                    <a:srgbClr val="FF0000"/>
                  </a:solidFill>
                  <a:ea typeface="全真粗黑體" pitchFamily="49" charset="-120"/>
                  <a:cs typeface="新細明體" pitchFamily="18" charset="-120"/>
                </a:rPr>
                <a:t>§20(II)</a:t>
              </a:r>
            </a:p>
          </p:txBody>
        </p:sp>
        <p:sp>
          <p:nvSpPr>
            <p:cNvPr id="36872" name="Text Box 6"/>
            <p:cNvSpPr txBox="1">
              <a:spLocks noChangeAspect="1" noChangeArrowheads="1"/>
            </p:cNvSpPr>
            <p:nvPr/>
          </p:nvSpPr>
          <p:spPr bwMode="auto">
            <a:xfrm>
              <a:off x="385" y="2750"/>
              <a:ext cx="1706" cy="488"/>
            </a:xfrm>
            <a:prstGeom prst="rect">
              <a:avLst/>
            </a:prstGeom>
            <a:solidFill>
              <a:srgbClr val="FFFFC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ea typeface="全真粗黑體" pitchFamily="49" charset="-120"/>
                  <a:cs typeface="新細明體" pitchFamily="18" charset="-120"/>
                </a:rPr>
                <a:t>都市計畫法定程序</a:t>
              </a: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都市計畫機關</a:t>
              </a:r>
              <a:r>
                <a:rPr lang="en-US" altLang="zh-TW" sz="3600">
                  <a:ea typeface="全真粗黑體" pitchFamily="49" charset="-120"/>
                  <a:cs typeface="新細明體" pitchFamily="18" charset="-120"/>
                </a:rPr>
                <a:t>)</a:t>
              </a:r>
            </a:p>
          </p:txBody>
        </p:sp>
        <p:sp>
          <p:nvSpPr>
            <p:cNvPr id="36873" name="Text Box 7"/>
            <p:cNvSpPr txBox="1">
              <a:spLocks noChangeAspect="1" noChangeArrowheads="1"/>
            </p:cNvSpPr>
            <p:nvPr/>
          </p:nvSpPr>
          <p:spPr bwMode="auto">
            <a:xfrm>
              <a:off x="2346" y="1873"/>
              <a:ext cx="1713" cy="559"/>
            </a:xfrm>
            <a:prstGeom prst="rect">
              <a:avLst/>
            </a:prstGeom>
            <a:solidFill>
              <a:srgbClr val="FFFFCC"/>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3600" u="sng">
                  <a:solidFill>
                    <a:srgbClr val="FF0000"/>
                  </a:solidFill>
                  <a:ea typeface="全真粗黑體" pitchFamily="49" charset="-120"/>
                  <a:cs typeface="新細明體" pitchFamily="18" charset="-120"/>
                </a:rPr>
                <a:t>通盤檢討</a:t>
              </a:r>
              <a:r>
                <a:rPr kumimoji="0" lang="zh-TW" altLang="en-US" sz="3600">
                  <a:ea typeface="全真粗黑體" pitchFamily="49" charset="-120"/>
                  <a:cs typeface="新細明體" pitchFamily="18" charset="-120"/>
                </a:rPr>
                <a:t>國土計畫</a:t>
              </a:r>
              <a:r>
                <a:rPr kumimoji="0" lang="en-US" altLang="zh-TW" sz="3600">
                  <a:ea typeface="全真粗黑體" pitchFamily="49" charset="-120"/>
                  <a:cs typeface="新細明體" pitchFamily="18" charset="-120"/>
                </a:rPr>
                <a:t>(</a:t>
              </a:r>
              <a:r>
                <a:rPr lang="en-US" altLang="zh-TW" sz="3600">
                  <a:ea typeface="全真粗黑體" pitchFamily="49" charset="-120"/>
                  <a:cs typeface="新細明體" pitchFamily="18" charset="-120"/>
                </a:rPr>
                <a:t>§15)</a:t>
              </a: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縣市國土機關</a:t>
              </a:r>
              <a:r>
                <a:rPr lang="en-US" altLang="zh-TW" sz="3600">
                  <a:ea typeface="全真粗黑體" pitchFamily="49" charset="-120"/>
                  <a:cs typeface="新細明體" pitchFamily="18" charset="-120"/>
                </a:rPr>
                <a:t>)</a:t>
              </a:r>
            </a:p>
          </p:txBody>
        </p:sp>
        <p:cxnSp>
          <p:nvCxnSpPr>
            <p:cNvPr id="36874" name="AutoShape 8"/>
            <p:cNvCxnSpPr>
              <a:cxnSpLocks noChangeAspect="1" noChangeShapeType="1"/>
              <a:stCxn id="36870" idx="2"/>
              <a:endCxn id="36871" idx="0"/>
            </p:cNvCxnSpPr>
            <p:nvPr/>
          </p:nvCxnSpPr>
          <p:spPr bwMode="auto">
            <a:xfrm rot="5400000">
              <a:off x="1177" y="1631"/>
              <a:ext cx="122"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875" name="AutoShape 9"/>
            <p:cNvCxnSpPr>
              <a:cxnSpLocks noChangeAspect="1" noChangeShapeType="1"/>
              <a:stCxn id="36871" idx="2"/>
              <a:endCxn id="36872" idx="0"/>
            </p:cNvCxnSpPr>
            <p:nvPr/>
          </p:nvCxnSpPr>
          <p:spPr bwMode="auto">
            <a:xfrm rot="5400000">
              <a:off x="1170" y="2682"/>
              <a:ext cx="136"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876" name="AutoShape 10"/>
            <p:cNvCxnSpPr>
              <a:cxnSpLocks noChangeAspect="1" noChangeShapeType="1"/>
              <a:stCxn id="36873" idx="1"/>
              <a:endCxn id="36871" idx="3"/>
            </p:cNvCxnSpPr>
            <p:nvPr/>
          </p:nvCxnSpPr>
          <p:spPr bwMode="auto">
            <a:xfrm rot="10800000">
              <a:off x="2091" y="2153"/>
              <a:ext cx="255" cy="0"/>
            </a:xfrm>
            <a:prstGeom prst="straightConnector1">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877" name="Text Box 11"/>
            <p:cNvSpPr txBox="1">
              <a:spLocks noChangeAspect="1" noChangeArrowheads="1"/>
            </p:cNvSpPr>
            <p:nvPr/>
          </p:nvSpPr>
          <p:spPr bwMode="auto">
            <a:xfrm>
              <a:off x="884" y="2564"/>
              <a:ext cx="36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3600">
                  <a:ea typeface="全真粗黑體" pitchFamily="49" charset="-120"/>
                </a:rPr>
                <a:t>是</a:t>
              </a:r>
            </a:p>
          </p:txBody>
        </p:sp>
        <p:sp>
          <p:nvSpPr>
            <p:cNvPr id="36878" name="Text Box 12"/>
            <p:cNvSpPr txBox="1">
              <a:spLocks noChangeAspect="1" noChangeArrowheads="1"/>
            </p:cNvSpPr>
            <p:nvPr/>
          </p:nvSpPr>
          <p:spPr bwMode="auto">
            <a:xfrm>
              <a:off x="2018" y="1961"/>
              <a:ext cx="36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3600">
                  <a:ea typeface="全真粗黑體" pitchFamily="49" charset="-120"/>
                </a:rPr>
                <a:t>否</a:t>
              </a:r>
            </a:p>
          </p:txBody>
        </p:sp>
        <p:sp>
          <p:nvSpPr>
            <p:cNvPr id="36879" name="Text Box 13"/>
            <p:cNvSpPr txBox="1">
              <a:spLocks noChangeAspect="1" noChangeArrowheads="1"/>
            </p:cNvSpPr>
            <p:nvPr/>
          </p:nvSpPr>
          <p:spPr bwMode="auto">
            <a:xfrm>
              <a:off x="2346" y="2537"/>
              <a:ext cx="1713" cy="485"/>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ea typeface="全真粗黑體" pitchFamily="49" charset="-120"/>
                  <a:cs typeface="新細明體" pitchFamily="18" charset="-120"/>
                </a:rPr>
                <a:t>變更</a:t>
              </a:r>
              <a:r>
                <a:rPr lang="en-US" altLang="zh-TW" sz="3600">
                  <a:ea typeface="全真粗黑體" pitchFamily="49" charset="-120"/>
                  <a:cs typeface="新細明體" pitchFamily="18" charset="-120"/>
                </a:rPr>
                <a:t>(</a:t>
              </a:r>
              <a:r>
                <a:rPr lang="en-US" altLang="zh-TW" sz="3600">
                  <a:ea typeface="全真粗黑體" pitchFamily="49" charset="-120"/>
                  <a:cs typeface="全真超特黑" pitchFamily="49" charset="-120"/>
                </a:rPr>
                <a:t>§11</a:t>
              </a:r>
              <a:r>
                <a:rPr lang="en-US" altLang="zh-TW" sz="3600">
                  <a:ea typeface="全真粗黑體" pitchFamily="49" charset="-120"/>
                  <a:cs typeface="新細明體" pitchFamily="18" charset="-120"/>
                </a:rPr>
                <a:t>)</a:t>
              </a: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縣市主管機關</a:t>
              </a:r>
              <a:r>
                <a:rPr lang="en-US" altLang="zh-TW" sz="3600">
                  <a:ea typeface="全真粗黑體" pitchFamily="49" charset="-120"/>
                  <a:cs typeface="新細明體" pitchFamily="18" charset="-120"/>
                </a:rPr>
                <a:t>)</a:t>
              </a:r>
            </a:p>
          </p:txBody>
        </p:sp>
        <p:sp>
          <p:nvSpPr>
            <p:cNvPr id="36880" name="Text Box 14"/>
            <p:cNvSpPr txBox="1">
              <a:spLocks noChangeAspect="1" noChangeArrowheads="1"/>
            </p:cNvSpPr>
            <p:nvPr/>
          </p:nvSpPr>
          <p:spPr bwMode="auto">
            <a:xfrm>
              <a:off x="2346" y="3095"/>
              <a:ext cx="1713" cy="471"/>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ea typeface="全真粗黑體" pitchFamily="49" charset="-120"/>
                  <a:cs typeface="新細明體" pitchFamily="18" charset="-120"/>
                </a:rPr>
                <a:t>審議</a:t>
              </a:r>
              <a:r>
                <a:rPr lang="en-US" altLang="zh-TW" sz="3600">
                  <a:ea typeface="全真粗黑體" pitchFamily="49" charset="-120"/>
                  <a:cs typeface="新細明體" pitchFamily="18" charset="-120"/>
                </a:rPr>
                <a:t>(§11)</a:t>
              </a: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縣市主管機關</a:t>
              </a:r>
              <a:r>
                <a:rPr lang="en-US" altLang="zh-TW" sz="3600">
                  <a:ea typeface="全真粗黑體" pitchFamily="49" charset="-120"/>
                  <a:cs typeface="新細明體" pitchFamily="18" charset="-120"/>
                </a:rPr>
                <a:t>)</a:t>
              </a:r>
            </a:p>
          </p:txBody>
        </p:sp>
        <p:sp>
          <p:nvSpPr>
            <p:cNvPr id="36881" name="Text Box 15"/>
            <p:cNvSpPr txBox="1">
              <a:spLocks noChangeAspect="1" noChangeArrowheads="1"/>
            </p:cNvSpPr>
            <p:nvPr/>
          </p:nvSpPr>
          <p:spPr bwMode="auto">
            <a:xfrm>
              <a:off x="2336" y="3657"/>
              <a:ext cx="1713" cy="507"/>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600">
                  <a:ea typeface="全真粗黑體" pitchFamily="49" charset="-120"/>
                  <a:cs typeface="新細明體" pitchFamily="18" charset="-120"/>
                </a:rPr>
                <a:t>核定</a:t>
              </a:r>
              <a:r>
                <a:rPr lang="en-US" altLang="zh-TW" sz="3600">
                  <a:ea typeface="全真粗黑體" pitchFamily="49" charset="-120"/>
                  <a:cs typeface="新細明體" pitchFamily="18" charset="-120"/>
                </a:rPr>
                <a:t>(§11)</a:t>
              </a:r>
            </a:p>
            <a:p>
              <a:pPr algn="ctr" eaLnBrk="1" hangingPunct="1">
                <a:spcBef>
                  <a:spcPct val="0"/>
                </a:spcBef>
                <a:buFontTx/>
                <a:buNone/>
              </a:pPr>
              <a:r>
                <a:rPr lang="en-US" altLang="zh-TW" sz="3600">
                  <a:ea typeface="全真粗黑體" pitchFamily="49" charset="-120"/>
                  <a:cs typeface="新細明體" pitchFamily="18" charset="-120"/>
                </a:rPr>
                <a:t>(</a:t>
              </a:r>
              <a:r>
                <a:rPr lang="zh-TW" altLang="en-US" sz="3600">
                  <a:ea typeface="全真粗黑體" pitchFamily="49" charset="-120"/>
                  <a:cs typeface="新細明體" pitchFamily="18" charset="-120"/>
                </a:rPr>
                <a:t>中央主管機關</a:t>
              </a:r>
              <a:r>
                <a:rPr lang="en-US" altLang="zh-TW" sz="3600">
                  <a:ea typeface="全真粗黑體" pitchFamily="49" charset="-120"/>
                  <a:cs typeface="新細明體" pitchFamily="18" charset="-120"/>
                </a:rPr>
                <a:t>)</a:t>
              </a:r>
            </a:p>
          </p:txBody>
        </p:sp>
        <p:sp>
          <p:nvSpPr>
            <p:cNvPr id="36882" name="Text Box 16"/>
            <p:cNvSpPr txBox="1">
              <a:spLocks noChangeArrowheads="1"/>
            </p:cNvSpPr>
            <p:nvPr/>
          </p:nvSpPr>
          <p:spPr bwMode="auto">
            <a:xfrm>
              <a:off x="4241" y="3076"/>
              <a:ext cx="1247" cy="508"/>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cs typeface="新細明體" pitchFamily="18" charset="-120"/>
                </a:rPr>
                <a:t>召開直轄市、縣</a:t>
              </a:r>
              <a:r>
                <a:rPr kumimoji="0" lang="en-US" altLang="zh-TW" sz="2800">
                  <a:ea typeface="全真粗黑體" pitchFamily="49" charset="-120"/>
                  <a:cs typeface="新細明體" pitchFamily="18" charset="-120"/>
                </a:rPr>
                <a:t>(</a:t>
              </a:r>
              <a:r>
                <a:rPr kumimoji="0" lang="zh-TW" altLang="en-US" sz="2800">
                  <a:ea typeface="全真粗黑體" pitchFamily="49" charset="-120"/>
                  <a:cs typeface="新細明體" pitchFamily="18" charset="-120"/>
                </a:rPr>
                <a:t>市</a:t>
              </a:r>
              <a:r>
                <a:rPr kumimoji="0" lang="en-US" altLang="zh-TW" sz="2800">
                  <a:ea typeface="全真粗黑體" pitchFamily="49" charset="-120"/>
                  <a:cs typeface="新細明體" pitchFamily="18" charset="-120"/>
                </a:rPr>
                <a:t>)</a:t>
              </a:r>
              <a:r>
                <a:rPr kumimoji="0" lang="zh-TW" altLang="en-US" sz="2800">
                  <a:ea typeface="全真粗黑體" pitchFamily="49" charset="-120"/>
                  <a:cs typeface="新細明體" pitchFamily="18" charset="-120"/>
                </a:rPr>
                <a:t>國土計畫審議會</a:t>
              </a:r>
              <a:r>
                <a:rPr kumimoji="0" lang="en-US" altLang="zh-TW" sz="2800">
                  <a:ea typeface="全真粗黑體" pitchFamily="49" charset="-120"/>
                  <a:cs typeface="新細明體" pitchFamily="18" charset="-120"/>
                </a:rPr>
                <a:t>(</a:t>
              </a:r>
              <a:r>
                <a:rPr lang="en-US" altLang="zh-TW" sz="2800">
                  <a:ea typeface="全真粗黑體" pitchFamily="49" charset="-120"/>
                  <a:cs typeface="新細明體" pitchFamily="18" charset="-120"/>
                </a:rPr>
                <a:t>§7)(</a:t>
              </a:r>
              <a:r>
                <a:rPr lang="zh-TW" altLang="en-US" sz="2800">
                  <a:ea typeface="全真粗黑體" pitchFamily="49" charset="-120"/>
                  <a:cs typeface="新細明體" pitchFamily="18" charset="-120"/>
                </a:rPr>
                <a:t>縣市主管機關</a:t>
              </a:r>
              <a:r>
                <a:rPr lang="en-US" altLang="zh-TW" sz="2800">
                  <a:ea typeface="全真粗黑體" pitchFamily="49" charset="-120"/>
                  <a:cs typeface="新細明體" pitchFamily="18" charset="-120"/>
                </a:rPr>
                <a:t>)</a:t>
              </a:r>
            </a:p>
          </p:txBody>
        </p:sp>
        <p:cxnSp>
          <p:nvCxnSpPr>
            <p:cNvPr id="36883" name="AutoShape 17"/>
            <p:cNvCxnSpPr>
              <a:cxnSpLocks noChangeAspect="1" noChangeShapeType="1"/>
              <a:stCxn id="36879" idx="2"/>
              <a:endCxn id="36880" idx="0"/>
            </p:cNvCxnSpPr>
            <p:nvPr/>
          </p:nvCxnSpPr>
          <p:spPr bwMode="auto">
            <a:xfrm rot="5400000">
              <a:off x="3166" y="3059"/>
              <a:ext cx="73"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884" name="AutoShape 18"/>
            <p:cNvCxnSpPr>
              <a:cxnSpLocks noChangeAspect="1" noChangeShapeType="1"/>
              <a:stCxn id="36880" idx="2"/>
              <a:endCxn id="36881" idx="0"/>
            </p:cNvCxnSpPr>
            <p:nvPr/>
          </p:nvCxnSpPr>
          <p:spPr bwMode="auto">
            <a:xfrm rot="5400000">
              <a:off x="3152" y="3607"/>
              <a:ext cx="91" cy="10"/>
            </a:xfrm>
            <a:prstGeom prst="bentConnector3">
              <a:avLst>
                <a:gd name="adj1" fmla="val 49449"/>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885" name="AutoShape 19"/>
            <p:cNvCxnSpPr>
              <a:cxnSpLocks noChangeAspect="1" noChangeShapeType="1"/>
              <a:stCxn id="36882" idx="1"/>
              <a:endCxn id="36880" idx="3"/>
            </p:cNvCxnSpPr>
            <p:nvPr/>
          </p:nvCxnSpPr>
          <p:spPr bwMode="auto">
            <a:xfrm rot="10800000" flipV="1">
              <a:off x="4059" y="3330"/>
              <a:ext cx="182" cy="1"/>
            </a:xfrm>
            <a:prstGeom prst="bentConnector3">
              <a:avLst>
                <a:gd name="adj1" fmla="val 50000"/>
              </a:avLst>
            </a:prstGeom>
            <a:noFill/>
            <a:ln w="9525">
              <a:solidFill>
                <a:schemeClr val="tx1"/>
              </a:solidFill>
              <a:prstDash val="sysDot"/>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886" name="Text Box 20"/>
            <p:cNvSpPr txBox="1">
              <a:spLocks noChangeArrowheads="1"/>
            </p:cNvSpPr>
            <p:nvPr/>
          </p:nvSpPr>
          <p:spPr bwMode="auto">
            <a:xfrm>
              <a:off x="4241" y="3657"/>
              <a:ext cx="1247" cy="508"/>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772" tIns="91379" rIns="182772" bIns="9137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kumimoji="0" lang="zh-TW" altLang="en-US" sz="2800">
                  <a:ea typeface="全真粗黑體" pitchFamily="49" charset="-120"/>
                </a:rPr>
                <a:t>召開內政部國土計畫審議會</a:t>
              </a:r>
              <a:r>
                <a:rPr kumimoji="0" lang="en-US" altLang="zh-TW" sz="2800">
                  <a:ea typeface="全真粗黑體" pitchFamily="49" charset="-120"/>
                  <a:cs typeface="新細明體" pitchFamily="18" charset="-120"/>
                </a:rPr>
                <a:t>(</a:t>
              </a:r>
              <a:r>
                <a:rPr lang="en-US" altLang="zh-TW" sz="2800">
                  <a:ea typeface="全真粗黑體" pitchFamily="49" charset="-120"/>
                  <a:cs typeface="新細明體" pitchFamily="18" charset="-120"/>
                </a:rPr>
                <a:t>§7)(</a:t>
              </a:r>
              <a:r>
                <a:rPr lang="zh-TW" altLang="en-US" sz="2800">
                  <a:ea typeface="全真粗黑體" pitchFamily="49" charset="-120"/>
                  <a:cs typeface="新細明體" pitchFamily="18" charset="-120"/>
                </a:rPr>
                <a:t>中央主管機關</a:t>
              </a:r>
              <a:r>
                <a:rPr lang="en-US" altLang="zh-TW" sz="2800">
                  <a:ea typeface="全真粗黑體" pitchFamily="49" charset="-120"/>
                  <a:cs typeface="新細明體" pitchFamily="18" charset="-120"/>
                </a:rPr>
                <a:t>)</a:t>
              </a:r>
            </a:p>
          </p:txBody>
        </p:sp>
        <p:cxnSp>
          <p:nvCxnSpPr>
            <p:cNvPr id="36887" name="AutoShape 21"/>
            <p:cNvCxnSpPr>
              <a:cxnSpLocks noChangeAspect="1" noChangeShapeType="1"/>
              <a:stCxn id="36886" idx="1"/>
              <a:endCxn id="36881" idx="3"/>
            </p:cNvCxnSpPr>
            <p:nvPr/>
          </p:nvCxnSpPr>
          <p:spPr bwMode="auto">
            <a:xfrm rot="10800000">
              <a:off x="4049" y="3911"/>
              <a:ext cx="192" cy="0"/>
            </a:xfrm>
            <a:prstGeom prst="straightConnector1">
              <a:avLst/>
            </a:prstGeom>
            <a:noFill/>
            <a:ln w="9525">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888" name="AutoShape 22"/>
            <p:cNvCxnSpPr>
              <a:cxnSpLocks noChangeAspect="1" noChangeShapeType="1"/>
              <a:stCxn id="36873" idx="2"/>
              <a:endCxn id="36879" idx="0"/>
            </p:cNvCxnSpPr>
            <p:nvPr/>
          </p:nvCxnSpPr>
          <p:spPr bwMode="auto">
            <a:xfrm rot="5400000">
              <a:off x="3150" y="2485"/>
              <a:ext cx="105"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6869" name="Text Box 23"/>
          <p:cNvSpPr txBox="1">
            <a:spLocks noChangeArrowheads="1"/>
          </p:cNvSpPr>
          <p:nvPr/>
        </p:nvSpPr>
        <p:spPr bwMode="auto">
          <a:xfrm>
            <a:off x="7272338" y="2105025"/>
            <a:ext cx="10082212" cy="323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a:ea typeface="全真粗黑體" pitchFamily="49" charset="-120"/>
              </a:rPr>
              <a:t>如有城鄉發展需求，其新訂（或擴大）都市計畫或填海造地案件應以位屬「城鄉發展地區」者為限，且該地區應透過國土計畫通盤檢討方式劃設，不得零星個案變更之 。 </a:t>
            </a:r>
            <a:r>
              <a:rPr lang="en-US" altLang="zh-TW" sz="4000">
                <a:ea typeface="全真粗黑體" pitchFamily="49" charset="-120"/>
              </a:rPr>
              <a:t>(§20</a:t>
            </a:r>
            <a:r>
              <a:rPr lang="zh-TW" altLang="en-US" sz="4000">
                <a:ea typeface="全真粗黑體" pitchFamily="49" charset="-120"/>
              </a:rPr>
              <a:t>、</a:t>
            </a:r>
            <a:r>
              <a:rPr lang="en-US" altLang="zh-TW" sz="4000">
                <a:ea typeface="全真粗黑體" pitchFamily="49" charset="-120"/>
              </a:rPr>
              <a:t>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B20995DB-1563-4909-B0C5-B928CC97D9BF}" type="slidenum">
              <a:rPr lang="en-US" altLang="zh-TW" sz="3200">
                <a:solidFill>
                  <a:srgbClr val="000000"/>
                </a:solidFill>
              </a:rPr>
              <a:pPr>
                <a:spcBef>
                  <a:spcPct val="0"/>
                </a:spcBef>
                <a:buFontTx/>
                <a:buNone/>
              </a:pPr>
              <a:t>15</a:t>
            </a:fld>
            <a:endParaRPr lang="en-US" altLang="zh-TW" sz="3200">
              <a:solidFill>
                <a:srgbClr val="000000"/>
              </a:solidFill>
            </a:endParaRPr>
          </a:p>
        </p:txBody>
      </p:sp>
      <p:sp>
        <p:nvSpPr>
          <p:cNvPr id="37891" name="Text Box 33"/>
          <p:cNvSpPr txBox="1">
            <a:spLocks noChangeArrowheads="1"/>
          </p:cNvSpPr>
          <p:nvPr/>
        </p:nvSpPr>
        <p:spPr bwMode="auto">
          <a:xfrm>
            <a:off x="0" y="520700"/>
            <a:ext cx="18291175" cy="1079500"/>
          </a:xfrm>
          <a:prstGeom prst="rect">
            <a:avLst/>
          </a:prstGeom>
          <a:solidFill>
            <a:srgbClr val="FF99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solidFill>
                  <a:srgbClr val="000000"/>
                </a:solidFill>
                <a:latin typeface="全真超特黑" pitchFamily="49" charset="-120"/>
                <a:ea typeface="全真超特黑" pitchFamily="49" charset="-120"/>
              </a:rPr>
              <a:t>二、劃設國土功能分區，建立使用許可制度 </a:t>
            </a:r>
          </a:p>
        </p:txBody>
      </p:sp>
      <p:sp>
        <p:nvSpPr>
          <p:cNvPr id="37892" name="Text Box 38"/>
          <p:cNvSpPr txBox="1">
            <a:spLocks noChangeArrowheads="1"/>
          </p:cNvSpPr>
          <p:nvPr/>
        </p:nvSpPr>
        <p:spPr bwMode="auto">
          <a:xfrm>
            <a:off x="644525" y="1674813"/>
            <a:ext cx="1699895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a:solidFill>
                  <a:srgbClr val="000000"/>
                </a:solidFill>
                <a:ea typeface="全真粗黑體" pitchFamily="49" charset="-120"/>
              </a:rPr>
              <a:t>罰則：違反國土計畫法之行政罰及刑罰 、違規檢舉獎勵</a:t>
            </a:r>
            <a:r>
              <a:rPr lang="en-US" altLang="zh-TW" sz="4000">
                <a:solidFill>
                  <a:srgbClr val="000000"/>
                </a:solidFill>
                <a:ea typeface="全真粗黑體" pitchFamily="49" charset="-120"/>
              </a:rPr>
              <a:t>(§38~40)</a:t>
            </a:r>
          </a:p>
        </p:txBody>
      </p:sp>
      <p:sp>
        <p:nvSpPr>
          <p:cNvPr id="37893" name="圓角矩形 2"/>
          <p:cNvSpPr>
            <a:spLocks noChangeArrowheads="1"/>
          </p:cNvSpPr>
          <p:nvPr/>
        </p:nvSpPr>
        <p:spPr bwMode="auto">
          <a:xfrm>
            <a:off x="1081088" y="3402013"/>
            <a:ext cx="5400675" cy="1512887"/>
          </a:xfrm>
          <a:prstGeom prst="roundRect">
            <a:avLst>
              <a:gd name="adj" fmla="val 16667"/>
            </a:avLst>
          </a:prstGeom>
          <a:solidFill>
            <a:srgbClr val="FF99CC"/>
          </a:solidFill>
          <a:ln w="9525" algn="ctr">
            <a:solidFill>
              <a:schemeClr val="tx1"/>
            </a:solidFill>
            <a:round/>
            <a:headEnd/>
            <a:tailEnd/>
          </a:ln>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800" b="1">
                <a:ea typeface="全真粗黑體" pitchFamily="49" charset="-120"/>
              </a:rPr>
              <a:t>從事</a:t>
            </a:r>
            <a:r>
              <a:rPr lang="zh-TW" altLang="en-US" sz="2800" b="1">
                <a:solidFill>
                  <a:srgbClr val="FF0000"/>
                </a:solidFill>
                <a:ea typeface="全真粗黑體" pitchFamily="49" charset="-120"/>
              </a:rPr>
              <a:t>未符合</a:t>
            </a:r>
            <a:r>
              <a:rPr lang="zh-TW" altLang="en-US" sz="2800" b="1">
                <a:ea typeface="全真粗黑體" pitchFamily="49" charset="-120"/>
              </a:rPr>
              <a:t>國土功能分區及其分類使用原則之</a:t>
            </a:r>
            <a:r>
              <a:rPr lang="zh-TW" altLang="en-US" sz="2800" b="1">
                <a:solidFill>
                  <a:srgbClr val="7030A0"/>
                </a:solidFill>
                <a:ea typeface="全真粗黑體" pitchFamily="49" charset="-120"/>
              </a:rPr>
              <a:t>一定規模以上或性質特殊</a:t>
            </a:r>
            <a:r>
              <a:rPr lang="zh-TW" altLang="en-US" sz="2800" b="1">
                <a:ea typeface="全真粗黑體" pitchFamily="49" charset="-120"/>
              </a:rPr>
              <a:t>之土地使用者</a:t>
            </a:r>
          </a:p>
        </p:txBody>
      </p:sp>
      <p:sp>
        <p:nvSpPr>
          <p:cNvPr id="37894" name="圓角矩形 6"/>
          <p:cNvSpPr>
            <a:spLocks noChangeArrowheads="1"/>
          </p:cNvSpPr>
          <p:nvPr/>
        </p:nvSpPr>
        <p:spPr bwMode="auto">
          <a:xfrm>
            <a:off x="1081088" y="5059363"/>
            <a:ext cx="5400675" cy="1511300"/>
          </a:xfrm>
          <a:prstGeom prst="roundRect">
            <a:avLst>
              <a:gd name="adj" fmla="val 16667"/>
            </a:avLst>
          </a:prstGeom>
          <a:solidFill>
            <a:srgbClr val="FFC000"/>
          </a:solidFill>
          <a:ln w="9525" algn="ctr">
            <a:solidFill>
              <a:schemeClr val="tx1"/>
            </a:solidFill>
            <a:round/>
            <a:headEnd/>
            <a:tailEnd/>
          </a:ln>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800" b="1">
                <a:solidFill>
                  <a:srgbClr val="FF0000"/>
                </a:solidFill>
                <a:ea typeface="全真粗黑體" pitchFamily="49" charset="-120"/>
              </a:rPr>
              <a:t>未經使用許可</a:t>
            </a:r>
            <a:r>
              <a:rPr lang="zh-TW" altLang="en-US" sz="2800" b="1">
                <a:ea typeface="全真粗黑體" pitchFamily="49" charset="-120"/>
              </a:rPr>
              <a:t>而從事</a:t>
            </a:r>
            <a:r>
              <a:rPr lang="zh-TW" altLang="en-US" sz="2800" b="1">
                <a:solidFill>
                  <a:srgbClr val="FF0000"/>
                </a:solidFill>
                <a:ea typeface="全真粗黑體" pitchFamily="49" charset="-120"/>
              </a:rPr>
              <a:t>符合</a:t>
            </a:r>
            <a:r>
              <a:rPr lang="zh-TW" altLang="en-US" sz="2800" b="1">
                <a:ea typeface="全真粗黑體" pitchFamily="49" charset="-120"/>
              </a:rPr>
              <a:t>國土功能分區及其分類使用原則之</a:t>
            </a:r>
            <a:r>
              <a:rPr lang="zh-TW" altLang="en-US" sz="2800" b="1">
                <a:solidFill>
                  <a:srgbClr val="7030A0"/>
                </a:solidFill>
                <a:ea typeface="全真粗黑體" pitchFamily="49" charset="-120"/>
              </a:rPr>
              <a:t>一定規模以上或性質特殊</a:t>
            </a:r>
            <a:r>
              <a:rPr lang="zh-TW" altLang="en-US" sz="2800" b="1">
                <a:ea typeface="全真粗黑體" pitchFamily="49" charset="-120"/>
              </a:rPr>
              <a:t>之土地使用</a:t>
            </a:r>
          </a:p>
        </p:txBody>
      </p:sp>
      <p:sp>
        <p:nvSpPr>
          <p:cNvPr id="37895" name="圓角矩形 7"/>
          <p:cNvSpPr>
            <a:spLocks noChangeArrowheads="1"/>
          </p:cNvSpPr>
          <p:nvPr/>
        </p:nvSpPr>
        <p:spPr bwMode="auto">
          <a:xfrm>
            <a:off x="1081088" y="6642100"/>
            <a:ext cx="5400675" cy="1152525"/>
          </a:xfrm>
          <a:prstGeom prst="roundRect">
            <a:avLst>
              <a:gd name="adj" fmla="val 16667"/>
            </a:avLst>
          </a:prstGeom>
          <a:solidFill>
            <a:srgbClr val="FFC000"/>
          </a:solidFill>
          <a:ln w="9525" algn="ctr">
            <a:solidFill>
              <a:schemeClr val="tx1"/>
            </a:solidFill>
            <a:round/>
            <a:headEnd/>
            <a:tailEnd/>
          </a:ln>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800" b="1">
                <a:ea typeface="全真粗黑體" pitchFamily="49" charset="-120"/>
              </a:rPr>
              <a:t>未依</a:t>
            </a:r>
            <a:r>
              <a:rPr lang="zh-TW" altLang="en-US" sz="2800" b="1">
                <a:solidFill>
                  <a:srgbClr val="FF0000"/>
                </a:solidFill>
                <a:ea typeface="全真粗黑體" pitchFamily="49" charset="-120"/>
              </a:rPr>
              <a:t>許可使用計畫</a:t>
            </a:r>
            <a:r>
              <a:rPr lang="zh-TW" altLang="en-US" sz="2800" b="1">
                <a:ea typeface="全真粗黑體" pitchFamily="49" charset="-120"/>
              </a:rPr>
              <a:t>之使用地類別、使用配置、項目、強度進行使用</a:t>
            </a:r>
          </a:p>
        </p:txBody>
      </p:sp>
      <p:sp>
        <p:nvSpPr>
          <p:cNvPr id="37896" name="圓角矩形 8"/>
          <p:cNvSpPr>
            <a:spLocks noChangeArrowheads="1"/>
          </p:cNvSpPr>
          <p:nvPr/>
        </p:nvSpPr>
        <p:spPr bwMode="auto">
          <a:xfrm>
            <a:off x="1081088" y="7939088"/>
            <a:ext cx="5400675" cy="1079500"/>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zh-TW" sz="2800" b="1" dirty="0">
                <a:ea typeface="全真粗黑體" pitchFamily="49" charset="-120"/>
              </a:rPr>
              <a:t>違反第二十三條第二項或第四項之管制使用土地者</a:t>
            </a:r>
            <a:endParaRPr lang="zh-TW" altLang="en-US" sz="2800" b="1" dirty="0">
              <a:ea typeface="全真粗黑體" pitchFamily="49" charset="-120"/>
            </a:endParaRPr>
          </a:p>
        </p:txBody>
      </p:sp>
      <p:sp>
        <p:nvSpPr>
          <p:cNvPr id="37897" name="文字方塊 3"/>
          <p:cNvSpPr txBox="1">
            <a:spLocks noChangeArrowheads="1"/>
          </p:cNvSpPr>
          <p:nvPr/>
        </p:nvSpPr>
        <p:spPr bwMode="auto">
          <a:xfrm>
            <a:off x="2557463" y="2609850"/>
            <a:ext cx="1908175" cy="5857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200" b="1">
                <a:ea typeface="全真粗黑體" pitchFamily="49" charset="-120"/>
              </a:rPr>
              <a:t>違法程度</a:t>
            </a:r>
          </a:p>
        </p:txBody>
      </p:sp>
      <p:sp>
        <p:nvSpPr>
          <p:cNvPr id="37898" name="文字方塊 10"/>
          <p:cNvSpPr txBox="1">
            <a:spLocks noChangeArrowheads="1"/>
          </p:cNvSpPr>
          <p:nvPr/>
        </p:nvSpPr>
        <p:spPr bwMode="auto">
          <a:xfrm>
            <a:off x="8605838" y="2609850"/>
            <a:ext cx="1908175" cy="5857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200" b="1">
                <a:ea typeface="全真粗黑體" pitchFamily="49" charset="-120"/>
              </a:rPr>
              <a:t>行政罰</a:t>
            </a:r>
          </a:p>
        </p:txBody>
      </p:sp>
      <p:sp>
        <p:nvSpPr>
          <p:cNvPr id="37899" name="文字方塊 11"/>
          <p:cNvSpPr txBox="1">
            <a:spLocks noChangeArrowheads="1"/>
          </p:cNvSpPr>
          <p:nvPr/>
        </p:nvSpPr>
        <p:spPr bwMode="auto">
          <a:xfrm>
            <a:off x="14582775" y="2538413"/>
            <a:ext cx="1908175" cy="584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3200" b="1">
                <a:ea typeface="全真粗黑體" pitchFamily="49" charset="-120"/>
              </a:rPr>
              <a:t>刑罰</a:t>
            </a:r>
          </a:p>
        </p:txBody>
      </p:sp>
      <p:sp>
        <p:nvSpPr>
          <p:cNvPr id="13" name="圓角矩形 12"/>
          <p:cNvSpPr/>
          <p:nvPr/>
        </p:nvSpPr>
        <p:spPr bwMode="auto">
          <a:xfrm>
            <a:off x="6697663" y="3690938"/>
            <a:ext cx="2446337" cy="1008062"/>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100~500</a:t>
            </a:r>
            <a:r>
              <a:rPr lang="zh-TW" altLang="en-US" sz="2800" b="1" dirty="0">
                <a:latin typeface="Arial" charset="0"/>
              </a:rPr>
              <a:t>萬元罰鍰</a:t>
            </a:r>
          </a:p>
        </p:txBody>
      </p:sp>
      <p:sp>
        <p:nvSpPr>
          <p:cNvPr id="14" name="圓角矩形 13"/>
          <p:cNvSpPr/>
          <p:nvPr/>
        </p:nvSpPr>
        <p:spPr bwMode="auto">
          <a:xfrm>
            <a:off x="6697663" y="5849938"/>
            <a:ext cx="2446337" cy="1009650"/>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30~150</a:t>
            </a:r>
            <a:r>
              <a:rPr lang="zh-TW" altLang="en-US" sz="2800" b="1" dirty="0">
                <a:latin typeface="Arial" charset="0"/>
              </a:rPr>
              <a:t>萬元罰鍰</a:t>
            </a:r>
          </a:p>
        </p:txBody>
      </p:sp>
      <p:sp>
        <p:nvSpPr>
          <p:cNvPr id="15" name="圓角矩形 14"/>
          <p:cNvSpPr/>
          <p:nvPr/>
        </p:nvSpPr>
        <p:spPr bwMode="auto">
          <a:xfrm>
            <a:off x="6716713" y="7939088"/>
            <a:ext cx="2446337" cy="1079500"/>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6~30</a:t>
            </a:r>
            <a:r>
              <a:rPr lang="zh-TW" altLang="en-US" sz="2800" b="1" dirty="0">
                <a:latin typeface="Arial" charset="0"/>
              </a:rPr>
              <a:t>萬元</a:t>
            </a:r>
            <a:endParaRPr lang="en-US" altLang="zh-TW" sz="2800" b="1" dirty="0">
              <a:latin typeface="Arial" charset="0"/>
            </a:endParaRPr>
          </a:p>
          <a:p>
            <a:pPr algn="ctr" defTabSz="1826615" eaLnBrk="1" hangingPunct="1">
              <a:defRPr/>
            </a:pPr>
            <a:r>
              <a:rPr lang="zh-TW" altLang="en-US" sz="2800" b="1" dirty="0">
                <a:latin typeface="Arial" charset="0"/>
              </a:rPr>
              <a:t>罰鍰</a:t>
            </a:r>
          </a:p>
        </p:txBody>
      </p:sp>
      <p:sp>
        <p:nvSpPr>
          <p:cNvPr id="5" name="加號 4"/>
          <p:cNvSpPr/>
          <p:nvPr/>
        </p:nvSpPr>
        <p:spPr bwMode="auto">
          <a:xfrm>
            <a:off x="9217025" y="5849938"/>
            <a:ext cx="1081088" cy="1152525"/>
          </a:xfrm>
          <a:prstGeom prst="mathPlus">
            <a:avLst/>
          </a:prstGeom>
          <a:solidFill>
            <a:srgbClr val="FF0000"/>
          </a:solidFill>
          <a:ln w="9525" cap="flat" cmpd="sng" algn="ctr">
            <a:solidFill>
              <a:schemeClr val="tx1"/>
            </a:solidFill>
            <a:prstDash val="solid"/>
            <a:round/>
            <a:headEnd type="none" w="med" len="med"/>
            <a:tailEnd type="none" w="med" len="med"/>
          </a:ln>
          <a:effectLst/>
        </p:spPr>
        <p:txBody>
          <a:bodyPr lIns="91321" tIns="45671" rIns="91321" bIns="45671"/>
          <a:lstStyle/>
          <a:p>
            <a:pPr defTabSz="1826615" eaLnBrk="1" hangingPunct="1">
              <a:defRPr/>
            </a:pPr>
            <a:endParaRPr lang="zh-TW" altLang="en-US">
              <a:latin typeface="Arial" charset="0"/>
            </a:endParaRPr>
          </a:p>
        </p:txBody>
      </p:sp>
      <p:sp>
        <p:nvSpPr>
          <p:cNvPr id="17" name="圓角矩形 16"/>
          <p:cNvSpPr/>
          <p:nvPr/>
        </p:nvSpPr>
        <p:spPr bwMode="auto">
          <a:xfrm>
            <a:off x="10369550" y="4338638"/>
            <a:ext cx="2446338" cy="3960812"/>
          </a:xfrm>
          <a:prstGeom prst="roundRect">
            <a:avLst/>
          </a:prstGeom>
          <a:solidFill>
            <a:schemeClr val="accent5">
              <a:lumMod val="90000"/>
            </a:schemeClr>
          </a:solidFill>
          <a:ln w="9525" cap="flat" cmpd="sng" algn="ctr">
            <a:solidFill>
              <a:schemeClr val="tx1"/>
            </a:solidFill>
            <a:prstDash val="solid"/>
            <a:round/>
            <a:headEnd type="none" w="med" len="med"/>
            <a:tailEnd type="none" w="med" len="med"/>
          </a:ln>
          <a:effectLst/>
        </p:spPr>
        <p:txBody>
          <a:bodyPr lIns="91321" tIns="45671" rIns="91321" bIns="45671" anchor="ctr"/>
          <a:lstStyle/>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變更使用</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停止使用</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拆除地上物恢復原狀</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勒令歇業，並廢止全部或一部登記</a:t>
            </a:r>
          </a:p>
        </p:txBody>
      </p:sp>
      <p:sp>
        <p:nvSpPr>
          <p:cNvPr id="37905" name="向下箭號 5"/>
          <p:cNvSpPr>
            <a:spLocks noChangeArrowheads="1"/>
          </p:cNvSpPr>
          <p:nvPr/>
        </p:nvSpPr>
        <p:spPr bwMode="auto">
          <a:xfrm>
            <a:off x="8713788" y="9163050"/>
            <a:ext cx="1998662" cy="647700"/>
          </a:xfrm>
          <a:prstGeom prst="downArrow">
            <a:avLst>
              <a:gd name="adj1" fmla="val 50000"/>
              <a:gd name="adj2" fmla="val 50000"/>
            </a:avLst>
          </a:prstGeom>
          <a:solidFill>
            <a:srgbClr val="C00000"/>
          </a:solidFill>
          <a:ln w="9525" algn="ctr">
            <a:solidFill>
              <a:schemeClr val="tx1"/>
            </a:solidFill>
            <a:round/>
            <a:headEnd/>
            <a:tailEnd/>
          </a:ln>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全真粗黑體" pitchFamily="49" charset="-120"/>
            </a:endParaRPr>
          </a:p>
        </p:txBody>
      </p:sp>
      <p:sp>
        <p:nvSpPr>
          <p:cNvPr id="37906" name="文字方塊 9"/>
          <p:cNvSpPr txBox="1">
            <a:spLocks noChangeArrowheads="1"/>
          </p:cNvSpPr>
          <p:nvPr/>
        </p:nvSpPr>
        <p:spPr bwMode="auto">
          <a:xfrm>
            <a:off x="10856913" y="9163050"/>
            <a:ext cx="13128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800" b="1">
                <a:ea typeface="全真粗黑體" pitchFamily="49" charset="-120"/>
              </a:rPr>
              <a:t>不遵從</a:t>
            </a:r>
          </a:p>
        </p:txBody>
      </p:sp>
      <p:sp>
        <p:nvSpPr>
          <p:cNvPr id="20" name="圓角矩形 19"/>
          <p:cNvSpPr/>
          <p:nvPr/>
        </p:nvSpPr>
        <p:spPr bwMode="auto">
          <a:xfrm>
            <a:off x="10369550" y="10099675"/>
            <a:ext cx="2446338" cy="3167063"/>
          </a:xfrm>
          <a:prstGeom prst="roundRect">
            <a:avLst/>
          </a:prstGeom>
          <a:solidFill>
            <a:schemeClr val="accent5">
              <a:lumMod val="90000"/>
            </a:schemeClr>
          </a:solidFill>
          <a:ln w="9525" cap="flat" cmpd="sng" algn="ctr">
            <a:solidFill>
              <a:schemeClr val="tx1"/>
            </a:solidFill>
            <a:prstDash val="solid"/>
            <a:round/>
            <a:headEnd type="none" w="med" len="med"/>
            <a:tailEnd type="none" w="med" len="med"/>
          </a:ln>
          <a:effectLst/>
        </p:spPr>
        <p:txBody>
          <a:bodyPr lIns="91321" tIns="45671" rIns="91321" bIns="45671" anchor="ctr"/>
          <a:lstStyle/>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停止供水、供電</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封閉</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強制拆除</a:t>
            </a:r>
            <a:endParaRPr lang="en-US" altLang="zh-TW" sz="2800" b="1" dirty="0">
              <a:latin typeface="Arial" charset="0"/>
            </a:endParaRPr>
          </a:p>
          <a:p>
            <a:pPr marL="179784" indent="-179784" defTabSz="1826615" eaLnBrk="1" hangingPunct="1">
              <a:spcBef>
                <a:spcPts val="600"/>
              </a:spcBef>
              <a:spcAft>
                <a:spcPts val="0"/>
              </a:spcAft>
              <a:buFont typeface="Arial" panose="020B0604020202020204" pitchFamily="34" charset="0"/>
              <a:buChar char="•"/>
              <a:defRPr/>
            </a:pPr>
            <a:r>
              <a:rPr lang="zh-TW" altLang="en-US" sz="2800" b="1" dirty="0">
                <a:latin typeface="Arial" charset="0"/>
              </a:rPr>
              <a:t>採取其他恢復原狀措施</a:t>
            </a:r>
          </a:p>
        </p:txBody>
      </p:sp>
      <p:sp>
        <p:nvSpPr>
          <p:cNvPr id="21" name="加號 20"/>
          <p:cNvSpPr/>
          <p:nvPr/>
        </p:nvSpPr>
        <p:spPr bwMode="auto">
          <a:xfrm>
            <a:off x="9217025" y="11179175"/>
            <a:ext cx="1081088" cy="1152525"/>
          </a:xfrm>
          <a:prstGeom prst="mathPlus">
            <a:avLst/>
          </a:prstGeom>
          <a:solidFill>
            <a:srgbClr val="FF0000"/>
          </a:solidFill>
          <a:ln w="9525" cap="flat" cmpd="sng" algn="ctr">
            <a:solidFill>
              <a:schemeClr val="tx1"/>
            </a:solidFill>
            <a:prstDash val="solid"/>
            <a:round/>
            <a:headEnd type="none" w="med" len="med"/>
            <a:tailEnd type="none" w="med" len="med"/>
          </a:ln>
          <a:effectLst/>
        </p:spPr>
        <p:txBody>
          <a:bodyPr lIns="91321" tIns="45671" rIns="91321" bIns="45671"/>
          <a:lstStyle/>
          <a:p>
            <a:pPr defTabSz="1826615" eaLnBrk="1" hangingPunct="1">
              <a:defRPr/>
            </a:pPr>
            <a:endParaRPr lang="zh-TW" altLang="en-US">
              <a:latin typeface="Arial" charset="0"/>
            </a:endParaRPr>
          </a:p>
        </p:txBody>
      </p:sp>
      <p:sp>
        <p:nvSpPr>
          <p:cNvPr id="22" name="圓角矩形 21"/>
          <p:cNvSpPr/>
          <p:nvPr/>
        </p:nvSpPr>
        <p:spPr bwMode="auto">
          <a:xfrm>
            <a:off x="6697663" y="11179175"/>
            <a:ext cx="2446337" cy="1079500"/>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nchor="ctr"/>
          <a:lstStyle/>
          <a:p>
            <a:pPr algn="ctr" defTabSz="1826615" eaLnBrk="1" hangingPunct="1">
              <a:defRPr/>
            </a:pPr>
            <a:r>
              <a:rPr lang="zh-TW" altLang="en-US" sz="2800" b="1" dirty="0">
                <a:latin typeface="Arial" charset="0"/>
              </a:rPr>
              <a:t>按次處罰</a:t>
            </a:r>
          </a:p>
        </p:txBody>
      </p:sp>
      <p:cxnSp>
        <p:nvCxnSpPr>
          <p:cNvPr id="37910" name="直線接點 17"/>
          <p:cNvCxnSpPr>
            <a:cxnSpLocks noChangeShapeType="1"/>
          </p:cNvCxnSpPr>
          <p:nvPr/>
        </p:nvCxnSpPr>
        <p:spPr bwMode="auto">
          <a:xfrm>
            <a:off x="13106400" y="3402013"/>
            <a:ext cx="0" cy="6022975"/>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911" name="向右箭號 22"/>
          <p:cNvSpPr>
            <a:spLocks noChangeArrowheads="1"/>
          </p:cNvSpPr>
          <p:nvPr/>
        </p:nvSpPr>
        <p:spPr bwMode="auto">
          <a:xfrm>
            <a:off x="13393738" y="3617913"/>
            <a:ext cx="1189037" cy="1657350"/>
          </a:xfrm>
          <a:prstGeom prst="rightArrow">
            <a:avLst>
              <a:gd name="adj1" fmla="val 50000"/>
              <a:gd name="adj2" fmla="val 50000"/>
            </a:avLst>
          </a:prstGeom>
          <a:solidFill>
            <a:srgbClr val="DBC525"/>
          </a:solidFill>
          <a:ln w="9525" algn="ctr">
            <a:solidFill>
              <a:schemeClr val="tx1"/>
            </a:solidFill>
            <a:round/>
            <a:headEnd/>
            <a:tailEnd/>
          </a:ln>
        </p:spPr>
        <p:txBody>
          <a:bodyPr lIns="91321" tIns="45671" rIns="91321" bIns="45671"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400" b="1">
                <a:ea typeface="全真粗黑體" pitchFamily="49" charset="-120"/>
              </a:rPr>
              <a:t>釀成災害</a:t>
            </a:r>
          </a:p>
        </p:txBody>
      </p:sp>
      <p:sp>
        <p:nvSpPr>
          <p:cNvPr id="37912" name="向右箭號 26"/>
          <p:cNvSpPr>
            <a:spLocks noChangeArrowheads="1"/>
          </p:cNvSpPr>
          <p:nvPr/>
        </p:nvSpPr>
        <p:spPr bwMode="auto">
          <a:xfrm>
            <a:off x="13393738" y="5562600"/>
            <a:ext cx="1189037" cy="1655763"/>
          </a:xfrm>
          <a:prstGeom prst="rightArrow">
            <a:avLst>
              <a:gd name="adj1" fmla="val 50000"/>
              <a:gd name="adj2" fmla="val 50000"/>
            </a:avLst>
          </a:prstGeom>
          <a:solidFill>
            <a:srgbClr val="DBC525"/>
          </a:solidFill>
          <a:ln w="9525" algn="ctr">
            <a:solidFill>
              <a:schemeClr val="tx1"/>
            </a:solidFill>
            <a:round/>
            <a:headEnd/>
            <a:tailEnd/>
          </a:ln>
        </p:spPr>
        <p:txBody>
          <a:bodyPr lIns="91321" tIns="45671" rIns="91321" bIns="45671"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400" b="1">
                <a:ea typeface="全真粗黑體" pitchFamily="49" charset="-120"/>
              </a:rPr>
              <a:t>致人於死</a:t>
            </a:r>
          </a:p>
        </p:txBody>
      </p:sp>
      <p:sp>
        <p:nvSpPr>
          <p:cNvPr id="37913" name="向右箭號 27"/>
          <p:cNvSpPr>
            <a:spLocks noChangeArrowheads="1"/>
          </p:cNvSpPr>
          <p:nvPr/>
        </p:nvSpPr>
        <p:spPr bwMode="auto">
          <a:xfrm>
            <a:off x="13393738" y="7578725"/>
            <a:ext cx="1189037" cy="1655763"/>
          </a:xfrm>
          <a:prstGeom prst="rightArrow">
            <a:avLst>
              <a:gd name="adj1" fmla="val 50000"/>
              <a:gd name="adj2" fmla="val 50000"/>
            </a:avLst>
          </a:prstGeom>
          <a:solidFill>
            <a:srgbClr val="DBC525"/>
          </a:solidFill>
          <a:ln w="9525" algn="ctr">
            <a:solidFill>
              <a:schemeClr val="tx1"/>
            </a:solidFill>
            <a:round/>
            <a:headEnd/>
            <a:tailEnd/>
          </a:ln>
        </p:spPr>
        <p:txBody>
          <a:bodyPr lIns="91321" tIns="45671" rIns="91321" bIns="45671"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400" b="1">
                <a:ea typeface="全真粗黑體" pitchFamily="49" charset="-120"/>
              </a:rPr>
              <a:t>致人重傷</a:t>
            </a:r>
          </a:p>
        </p:txBody>
      </p:sp>
      <p:sp>
        <p:nvSpPr>
          <p:cNvPr id="29" name="圓角矩形 28"/>
          <p:cNvSpPr/>
          <p:nvPr/>
        </p:nvSpPr>
        <p:spPr bwMode="auto">
          <a:xfrm>
            <a:off x="14763750" y="3906838"/>
            <a:ext cx="2735263" cy="1008062"/>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7</a:t>
            </a:r>
            <a:r>
              <a:rPr lang="zh-TW" altLang="en-US" sz="2800" b="1" dirty="0">
                <a:latin typeface="Arial" charset="0"/>
              </a:rPr>
              <a:t>年以下徒刑</a:t>
            </a:r>
            <a:endParaRPr lang="en-US" altLang="zh-TW" sz="2800" b="1" dirty="0">
              <a:latin typeface="Arial" charset="0"/>
            </a:endParaRPr>
          </a:p>
          <a:p>
            <a:pPr algn="ctr" defTabSz="1826615" eaLnBrk="1" hangingPunct="1">
              <a:defRPr/>
            </a:pPr>
            <a:r>
              <a:rPr lang="en-US" altLang="zh-TW" sz="2800" b="1" dirty="0">
                <a:latin typeface="Arial" charset="0"/>
              </a:rPr>
              <a:t>500</a:t>
            </a:r>
            <a:r>
              <a:rPr lang="zh-TW" altLang="en-US" sz="2800" b="1" dirty="0">
                <a:latin typeface="Arial" charset="0"/>
              </a:rPr>
              <a:t>萬元罰金</a:t>
            </a:r>
          </a:p>
        </p:txBody>
      </p:sp>
      <p:sp>
        <p:nvSpPr>
          <p:cNvPr id="30" name="圓角矩形 29"/>
          <p:cNvSpPr/>
          <p:nvPr/>
        </p:nvSpPr>
        <p:spPr bwMode="auto">
          <a:xfrm>
            <a:off x="14762163" y="5849938"/>
            <a:ext cx="2735262" cy="1009650"/>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5-12</a:t>
            </a:r>
            <a:r>
              <a:rPr lang="zh-TW" altLang="en-US" sz="2800" b="1" dirty="0">
                <a:latin typeface="Arial" charset="0"/>
              </a:rPr>
              <a:t>年徒刑</a:t>
            </a:r>
            <a:endParaRPr lang="en-US" altLang="zh-TW" sz="2800" b="1" dirty="0">
              <a:latin typeface="Arial" charset="0"/>
            </a:endParaRPr>
          </a:p>
          <a:p>
            <a:pPr algn="ctr" defTabSz="1826615" eaLnBrk="1" hangingPunct="1">
              <a:defRPr/>
            </a:pPr>
            <a:r>
              <a:rPr lang="en-US" altLang="zh-TW" sz="2800" b="1" dirty="0">
                <a:latin typeface="Arial" charset="0"/>
              </a:rPr>
              <a:t>1000</a:t>
            </a:r>
            <a:r>
              <a:rPr lang="zh-TW" altLang="en-US" sz="2800" b="1" dirty="0">
                <a:latin typeface="Arial" charset="0"/>
              </a:rPr>
              <a:t>萬元罰金</a:t>
            </a:r>
          </a:p>
        </p:txBody>
      </p:sp>
      <p:sp>
        <p:nvSpPr>
          <p:cNvPr id="31" name="圓角矩形 30"/>
          <p:cNvSpPr/>
          <p:nvPr/>
        </p:nvSpPr>
        <p:spPr bwMode="auto">
          <a:xfrm>
            <a:off x="14763750" y="7867650"/>
            <a:ext cx="2735263" cy="1008063"/>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lIns="91321" tIns="45671" rIns="91321" bIns="45671"/>
          <a:lstStyle/>
          <a:p>
            <a:pPr algn="ctr" defTabSz="1826615" eaLnBrk="1" hangingPunct="1">
              <a:defRPr/>
            </a:pPr>
            <a:r>
              <a:rPr lang="en-US" altLang="zh-TW" sz="2800" b="1" dirty="0">
                <a:latin typeface="Arial" charset="0"/>
              </a:rPr>
              <a:t>3-10</a:t>
            </a:r>
            <a:r>
              <a:rPr lang="zh-TW" altLang="en-US" sz="2800" b="1" dirty="0">
                <a:latin typeface="Arial" charset="0"/>
              </a:rPr>
              <a:t>年徒刑</a:t>
            </a:r>
            <a:endParaRPr lang="en-US" altLang="zh-TW" sz="2800" b="1" dirty="0">
              <a:latin typeface="Arial" charset="0"/>
            </a:endParaRPr>
          </a:p>
          <a:p>
            <a:pPr algn="ctr" defTabSz="1826615" eaLnBrk="1" hangingPunct="1">
              <a:defRPr/>
            </a:pPr>
            <a:r>
              <a:rPr lang="en-US" altLang="zh-TW" sz="2800" b="1" dirty="0">
                <a:latin typeface="Arial" charset="0"/>
              </a:rPr>
              <a:t>700</a:t>
            </a:r>
            <a:r>
              <a:rPr lang="zh-TW" altLang="en-US" sz="2800" b="1" dirty="0">
                <a:latin typeface="Arial" charset="0"/>
              </a:rPr>
              <a:t>萬元罰金</a:t>
            </a:r>
          </a:p>
        </p:txBody>
      </p:sp>
      <p:sp>
        <p:nvSpPr>
          <p:cNvPr id="32" name="加號 31"/>
          <p:cNvSpPr/>
          <p:nvPr/>
        </p:nvSpPr>
        <p:spPr bwMode="auto">
          <a:xfrm>
            <a:off x="15482888" y="8947150"/>
            <a:ext cx="1079500" cy="1152525"/>
          </a:xfrm>
          <a:prstGeom prst="mathPlus">
            <a:avLst/>
          </a:prstGeom>
          <a:solidFill>
            <a:srgbClr val="FF0000"/>
          </a:solidFill>
          <a:ln w="9525" cap="flat" cmpd="sng" algn="ctr">
            <a:solidFill>
              <a:schemeClr val="tx1"/>
            </a:solidFill>
            <a:prstDash val="solid"/>
            <a:round/>
            <a:headEnd type="none" w="med" len="med"/>
            <a:tailEnd type="none" w="med" len="med"/>
          </a:ln>
          <a:effectLst/>
        </p:spPr>
        <p:txBody>
          <a:bodyPr lIns="91321" tIns="45671" rIns="91321" bIns="45671"/>
          <a:lstStyle/>
          <a:p>
            <a:pPr defTabSz="1826615" eaLnBrk="1" hangingPunct="1">
              <a:defRPr/>
            </a:pPr>
            <a:endParaRPr lang="zh-TW" altLang="en-US">
              <a:latin typeface="Arial" charset="0"/>
            </a:endParaRPr>
          </a:p>
        </p:txBody>
      </p:sp>
      <p:sp>
        <p:nvSpPr>
          <p:cNvPr id="33" name="圓角矩形 32"/>
          <p:cNvSpPr/>
          <p:nvPr/>
        </p:nvSpPr>
        <p:spPr bwMode="auto">
          <a:xfrm>
            <a:off x="14835188" y="10099675"/>
            <a:ext cx="2447925" cy="2376488"/>
          </a:xfrm>
          <a:prstGeom prst="roundRect">
            <a:avLst/>
          </a:prstGeom>
          <a:solidFill>
            <a:schemeClr val="accent5">
              <a:lumMod val="90000"/>
            </a:schemeClr>
          </a:solidFill>
          <a:ln w="9525" cap="flat" cmpd="sng" algn="ctr">
            <a:solidFill>
              <a:schemeClr val="tx1"/>
            </a:solidFill>
            <a:prstDash val="solid"/>
            <a:round/>
            <a:headEnd type="none" w="med" len="med"/>
            <a:tailEnd type="none" w="med" len="med"/>
          </a:ln>
          <a:effectLst/>
        </p:spPr>
        <p:txBody>
          <a:bodyPr lIns="91321" tIns="45671" rIns="91321" bIns="45671" anchor="ctr"/>
          <a:lstStyle/>
          <a:p>
            <a:pPr defTabSz="1826615" eaLnBrk="1" hangingPunct="1">
              <a:spcBef>
                <a:spcPts val="600"/>
              </a:spcBef>
              <a:spcAft>
                <a:spcPts val="0"/>
              </a:spcAft>
              <a:defRPr/>
            </a:pPr>
            <a:r>
              <a:rPr lang="zh-TW" altLang="en-US" sz="2800" b="1" dirty="0">
                <a:latin typeface="Arial" charset="0"/>
              </a:rPr>
              <a:t>墾殖物、工作物、施工材料及所使用之機具，沒收之。</a:t>
            </a:r>
          </a:p>
        </p:txBody>
      </p:sp>
      <p:sp>
        <p:nvSpPr>
          <p:cNvPr id="37919" name="向上箭號 1"/>
          <p:cNvSpPr>
            <a:spLocks noChangeArrowheads="1"/>
          </p:cNvSpPr>
          <p:nvPr/>
        </p:nvSpPr>
        <p:spPr bwMode="auto">
          <a:xfrm>
            <a:off x="644525" y="4122738"/>
            <a:ext cx="220663" cy="4500562"/>
          </a:xfrm>
          <a:prstGeom prst="upArrow">
            <a:avLst>
              <a:gd name="adj1" fmla="val 50000"/>
              <a:gd name="adj2" fmla="val 49856"/>
            </a:avLst>
          </a:prstGeom>
          <a:solidFill>
            <a:srgbClr val="C00000"/>
          </a:solidFill>
          <a:ln w="9525" algn="ctr">
            <a:solidFill>
              <a:schemeClr val="tx1"/>
            </a:solidFill>
            <a:round/>
            <a:headEnd/>
            <a:tailEnd/>
          </a:ln>
        </p:spPr>
        <p:txBody>
          <a:bodyPr lIns="91321" tIns="45671" rIns="91321" bIns="45671"/>
          <a:lstStyle>
            <a:lvl1pPr defTabSz="1828800">
              <a:spcBef>
                <a:spcPct val="20000"/>
              </a:spcBef>
              <a:buChar char="•"/>
              <a:defRPr kumimoji="1" sz="6400">
                <a:solidFill>
                  <a:schemeClr val="tx1"/>
                </a:solidFill>
                <a:latin typeface="Arial" pitchFamily="34" charset="0"/>
                <a:ea typeface="新細明體" pitchFamily="18" charset="-120"/>
              </a:defRPr>
            </a:lvl1pPr>
            <a:lvl2pPr marL="742950" indent="-285750" defTabSz="1828800">
              <a:spcBef>
                <a:spcPct val="20000"/>
              </a:spcBef>
              <a:buChar char="–"/>
              <a:defRPr kumimoji="1" sz="5600">
                <a:solidFill>
                  <a:schemeClr val="tx1"/>
                </a:solidFill>
                <a:latin typeface="Arial" pitchFamily="34" charset="0"/>
                <a:ea typeface="新細明體" pitchFamily="18" charset="-120"/>
              </a:defRPr>
            </a:lvl2pPr>
            <a:lvl3pPr marL="1143000" indent="-228600" defTabSz="1828800">
              <a:spcBef>
                <a:spcPct val="20000"/>
              </a:spcBef>
              <a:buChar char="•"/>
              <a:defRPr kumimoji="1" sz="4800">
                <a:solidFill>
                  <a:schemeClr val="tx1"/>
                </a:solidFill>
                <a:latin typeface="Arial" pitchFamily="34" charset="0"/>
                <a:ea typeface="新細明體" pitchFamily="18" charset="-120"/>
              </a:defRPr>
            </a:lvl3pPr>
            <a:lvl4pPr marL="1600200" indent="-228600" defTabSz="1828800">
              <a:spcBef>
                <a:spcPct val="20000"/>
              </a:spcBef>
              <a:buChar char="–"/>
              <a:defRPr kumimoji="1" sz="4000">
                <a:solidFill>
                  <a:schemeClr val="tx1"/>
                </a:solidFill>
                <a:latin typeface="Arial" pitchFamily="34" charset="0"/>
                <a:ea typeface="新細明體" pitchFamily="18" charset="-120"/>
              </a:defRPr>
            </a:lvl4pPr>
            <a:lvl5pPr marL="2057400" indent="-228600" defTabSz="1828800">
              <a:spcBef>
                <a:spcPct val="20000"/>
              </a:spcBef>
              <a:buChar char="»"/>
              <a:defRPr kumimoji="1" sz="4000">
                <a:solidFill>
                  <a:schemeClr val="tx1"/>
                </a:solidFill>
                <a:latin typeface="Arial" pitchFamily="34" charset="0"/>
                <a:ea typeface="新細明體" pitchFamily="18" charset="-120"/>
              </a:defRPr>
            </a:lvl5pPr>
            <a:lvl6pPr marL="25146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4000">
              <a:ea typeface="全真粗黑體" pitchFamily="49" charset="-120"/>
            </a:endParaRPr>
          </a:p>
        </p:txBody>
      </p:sp>
      <p:sp>
        <p:nvSpPr>
          <p:cNvPr id="37920" name="文字方塊 2"/>
          <p:cNvSpPr txBox="1">
            <a:spLocks noChangeArrowheads="1"/>
          </p:cNvSpPr>
          <p:nvPr/>
        </p:nvSpPr>
        <p:spPr bwMode="auto">
          <a:xfrm>
            <a:off x="504825" y="3589338"/>
            <a:ext cx="431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71" rIns="91321" bIns="45671">
            <a:spAutoFit/>
          </a:bodyPr>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400" b="1">
                <a:ea typeface="全真粗黑體" pitchFamily="49" charset="-120"/>
              </a:rPr>
              <a:t>高</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FA0A46DA-4FDF-46E2-94E7-C810D8D65ED0}" type="slidenum">
              <a:rPr lang="en-US" altLang="zh-TW" sz="3200"/>
              <a:pPr>
                <a:spcBef>
                  <a:spcPct val="0"/>
                </a:spcBef>
                <a:buFontTx/>
                <a:buNone/>
              </a:pPr>
              <a:t>16</a:t>
            </a:fld>
            <a:endParaRPr lang="en-US" altLang="zh-TW" sz="3200"/>
          </a:p>
        </p:txBody>
      </p:sp>
      <p:sp>
        <p:nvSpPr>
          <p:cNvPr id="38915" name="Text Box 2"/>
          <p:cNvSpPr txBox="1">
            <a:spLocks noChangeArrowheads="1"/>
          </p:cNvSpPr>
          <p:nvPr/>
        </p:nvSpPr>
        <p:spPr bwMode="auto">
          <a:xfrm>
            <a:off x="0" y="520700"/>
            <a:ext cx="18291175" cy="1079500"/>
          </a:xfrm>
          <a:prstGeom prst="rect">
            <a:avLst/>
          </a:prstGeom>
          <a:solidFill>
            <a:srgbClr val="FF7C8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三、建立資訊公開機制，納入民眾參與監督 </a:t>
            </a:r>
          </a:p>
        </p:txBody>
      </p:sp>
      <p:grpSp>
        <p:nvGrpSpPr>
          <p:cNvPr id="38916" name="Group 3"/>
          <p:cNvGrpSpPr>
            <a:grpSpLocks/>
          </p:cNvGrpSpPr>
          <p:nvPr/>
        </p:nvGrpSpPr>
        <p:grpSpPr bwMode="auto">
          <a:xfrm>
            <a:off x="965200" y="6704013"/>
            <a:ext cx="16275050" cy="6492875"/>
            <a:chOff x="158" y="561"/>
            <a:chExt cx="5353" cy="3550"/>
          </a:xfrm>
        </p:grpSpPr>
        <p:sp>
          <p:nvSpPr>
            <p:cNvPr id="38918" name="Text Box 39"/>
            <p:cNvSpPr txBox="1">
              <a:spLocks noChangeArrowheads="1"/>
            </p:cNvSpPr>
            <p:nvPr/>
          </p:nvSpPr>
          <p:spPr bwMode="auto">
            <a:xfrm>
              <a:off x="291" y="1843"/>
              <a:ext cx="816" cy="680"/>
            </a:xfrm>
            <a:prstGeom prst="rect">
              <a:avLst/>
            </a:prstGeom>
            <a:solidFill>
              <a:srgbClr val="99CC00"/>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各級國土計畫</a:t>
              </a:r>
            </a:p>
          </p:txBody>
        </p:sp>
        <p:sp>
          <p:nvSpPr>
            <p:cNvPr id="38919" name="Text Box 40"/>
            <p:cNvSpPr txBox="1">
              <a:spLocks noChangeArrowheads="1"/>
            </p:cNvSpPr>
            <p:nvPr/>
          </p:nvSpPr>
          <p:spPr bwMode="auto">
            <a:xfrm>
              <a:off x="1202" y="1843"/>
              <a:ext cx="997" cy="680"/>
            </a:xfrm>
            <a:prstGeom prst="rect">
              <a:avLst/>
            </a:prstGeom>
            <a:solidFill>
              <a:srgbClr val="99CC00"/>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舉辦座談會或其他適當方式廣詢意見</a:t>
              </a:r>
            </a:p>
          </p:txBody>
        </p:sp>
        <p:sp>
          <p:nvSpPr>
            <p:cNvPr id="38920" name="Text Box 41"/>
            <p:cNvSpPr txBox="1">
              <a:spLocks noChangeArrowheads="1"/>
            </p:cNvSpPr>
            <p:nvPr/>
          </p:nvSpPr>
          <p:spPr bwMode="auto">
            <a:xfrm>
              <a:off x="2290" y="1843"/>
              <a:ext cx="997" cy="680"/>
            </a:xfrm>
            <a:prstGeom prst="rect">
              <a:avLst/>
            </a:prstGeom>
            <a:solidFill>
              <a:srgbClr val="99CC00"/>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公開展覽</a:t>
              </a:r>
              <a:r>
                <a:rPr lang="en-US" altLang="zh-TW" sz="2800">
                  <a:ea typeface="全真粗黑體" pitchFamily="49" charset="-120"/>
                </a:rPr>
                <a:t>30</a:t>
              </a:r>
              <a:r>
                <a:rPr lang="zh-TW" altLang="en-US" sz="2800">
                  <a:ea typeface="全真粗黑體" pitchFamily="49" charset="-120"/>
                </a:rPr>
                <a:t>天</a:t>
              </a:r>
              <a:r>
                <a:rPr lang="en-US" altLang="zh-TW" sz="2800">
                  <a:ea typeface="全真粗黑體" pitchFamily="49" charset="-120"/>
                </a:rPr>
                <a:t>+</a:t>
              </a:r>
              <a:r>
                <a:rPr lang="zh-TW" altLang="en-US" sz="2800">
                  <a:ea typeface="全真粗黑體" pitchFamily="49" charset="-120"/>
                </a:rPr>
                <a:t>舉行公聽會</a:t>
              </a:r>
            </a:p>
          </p:txBody>
        </p:sp>
        <p:sp>
          <p:nvSpPr>
            <p:cNvPr id="38921" name="Text Box 42"/>
            <p:cNvSpPr txBox="1">
              <a:spLocks noChangeArrowheads="1"/>
            </p:cNvSpPr>
            <p:nvPr/>
          </p:nvSpPr>
          <p:spPr bwMode="auto">
            <a:xfrm>
              <a:off x="3379" y="1843"/>
              <a:ext cx="997" cy="680"/>
            </a:xfrm>
            <a:prstGeom prst="rect">
              <a:avLst/>
            </a:prstGeom>
            <a:solidFill>
              <a:srgbClr val="99CC00"/>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公開展覽</a:t>
              </a:r>
              <a:r>
                <a:rPr lang="en-US" altLang="zh-TW" sz="2800">
                  <a:ea typeface="全真粗黑體" pitchFamily="49" charset="-120"/>
                </a:rPr>
                <a:t>+</a:t>
              </a:r>
              <a:r>
                <a:rPr lang="zh-TW" altLang="en-US" sz="2800">
                  <a:ea typeface="全真粗黑體" pitchFamily="49" charset="-120"/>
                </a:rPr>
                <a:t>公開資訊</a:t>
              </a:r>
            </a:p>
          </p:txBody>
        </p:sp>
        <p:sp>
          <p:nvSpPr>
            <p:cNvPr id="38922" name="Text Box 43"/>
            <p:cNvSpPr txBox="1">
              <a:spLocks noChangeArrowheads="1"/>
            </p:cNvSpPr>
            <p:nvPr/>
          </p:nvSpPr>
          <p:spPr bwMode="auto">
            <a:xfrm>
              <a:off x="291" y="3067"/>
              <a:ext cx="816" cy="680"/>
            </a:xfrm>
            <a:prstGeom prst="rect">
              <a:avLst/>
            </a:prstGeom>
            <a:solidFill>
              <a:srgbClr val="FFFF66"/>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2800">
                  <a:ea typeface="全真粗黑體" pitchFamily="49" charset="-120"/>
                </a:rPr>
                <a:t>申請使</a:t>
              </a:r>
              <a:r>
                <a:rPr lang="zh-TW" altLang="en-US" sz="2800">
                  <a:ea typeface="全真粗黑體" pitchFamily="49" charset="-120"/>
                </a:rPr>
                <a:t>用許可計畫</a:t>
              </a:r>
            </a:p>
          </p:txBody>
        </p:sp>
        <p:sp>
          <p:nvSpPr>
            <p:cNvPr id="38923" name="Text Box 44"/>
            <p:cNvSpPr txBox="1">
              <a:spLocks noChangeArrowheads="1"/>
            </p:cNvSpPr>
            <p:nvPr/>
          </p:nvSpPr>
          <p:spPr bwMode="auto">
            <a:xfrm>
              <a:off x="2290" y="2705"/>
              <a:ext cx="997" cy="680"/>
            </a:xfrm>
            <a:prstGeom prst="rect">
              <a:avLst/>
            </a:prstGeom>
            <a:solidFill>
              <a:srgbClr val="FFFF66"/>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公開展覽</a:t>
              </a:r>
              <a:r>
                <a:rPr lang="en-US" altLang="zh-TW" sz="2800">
                  <a:ea typeface="全真粗黑體" pitchFamily="49" charset="-120"/>
                </a:rPr>
                <a:t>30</a:t>
              </a:r>
              <a:r>
                <a:rPr lang="zh-TW" altLang="en-US" sz="2800">
                  <a:ea typeface="全真粗黑體" pitchFamily="49" charset="-120"/>
                </a:rPr>
                <a:t>天</a:t>
              </a:r>
              <a:r>
                <a:rPr lang="en-US" altLang="zh-TW" sz="2800">
                  <a:ea typeface="全真粗黑體" pitchFamily="49" charset="-120"/>
                </a:rPr>
                <a:t>+</a:t>
              </a:r>
              <a:r>
                <a:rPr lang="zh-TW" altLang="en-US" sz="2800">
                  <a:ea typeface="全真粗黑體" pitchFamily="49" charset="-120"/>
                </a:rPr>
                <a:t>舉行公聽會</a:t>
              </a:r>
            </a:p>
          </p:txBody>
        </p:sp>
        <p:sp>
          <p:nvSpPr>
            <p:cNvPr id="38924" name="Text Box 45"/>
            <p:cNvSpPr txBox="1">
              <a:spLocks noChangeArrowheads="1"/>
            </p:cNvSpPr>
            <p:nvPr/>
          </p:nvSpPr>
          <p:spPr bwMode="auto">
            <a:xfrm>
              <a:off x="3379" y="3067"/>
              <a:ext cx="997" cy="680"/>
            </a:xfrm>
            <a:prstGeom prst="rect">
              <a:avLst/>
            </a:prstGeom>
            <a:solidFill>
              <a:srgbClr val="FFFF66"/>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公開展覽</a:t>
              </a:r>
              <a:r>
                <a:rPr lang="en-US" altLang="zh-TW" sz="2800">
                  <a:ea typeface="全真粗黑體" pitchFamily="49" charset="-120"/>
                </a:rPr>
                <a:t>+</a:t>
              </a:r>
              <a:r>
                <a:rPr lang="zh-TW" altLang="en-US" sz="2800">
                  <a:ea typeface="全真粗黑體" pitchFamily="49" charset="-120"/>
                </a:rPr>
                <a:t>公開資訊</a:t>
              </a:r>
            </a:p>
          </p:txBody>
        </p:sp>
        <p:sp>
          <p:nvSpPr>
            <p:cNvPr id="38925" name="Text Box 46"/>
            <p:cNvSpPr txBox="1">
              <a:spLocks noChangeArrowheads="1"/>
            </p:cNvSpPr>
            <p:nvPr/>
          </p:nvSpPr>
          <p:spPr bwMode="auto">
            <a:xfrm>
              <a:off x="158" y="561"/>
              <a:ext cx="10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800">
                  <a:ea typeface="全真粗黑體" pitchFamily="49" charset="-120"/>
                </a:rPr>
                <a:t>【</a:t>
              </a:r>
              <a:r>
                <a:rPr lang="zh-TW" altLang="en-US" sz="2800">
                  <a:ea typeface="全真粗黑體" pitchFamily="49" charset="-120"/>
                </a:rPr>
                <a:t>類別</a:t>
              </a:r>
              <a:r>
                <a:rPr lang="en-US" altLang="zh-TW" sz="2800">
                  <a:ea typeface="全真粗黑體" pitchFamily="49" charset="-120"/>
                </a:rPr>
                <a:t>】</a:t>
              </a:r>
            </a:p>
          </p:txBody>
        </p:sp>
        <p:sp>
          <p:nvSpPr>
            <p:cNvPr id="38926" name="Text Box 47"/>
            <p:cNvSpPr txBox="1">
              <a:spLocks noChangeArrowheads="1"/>
            </p:cNvSpPr>
            <p:nvPr/>
          </p:nvSpPr>
          <p:spPr bwMode="auto">
            <a:xfrm>
              <a:off x="1240" y="561"/>
              <a:ext cx="10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800">
                  <a:ea typeface="全真粗黑體" pitchFamily="49" charset="-120"/>
                </a:rPr>
                <a:t>【</a:t>
              </a:r>
              <a:r>
                <a:rPr lang="zh-TW" altLang="en-US" sz="2800">
                  <a:ea typeface="全真粗黑體" pitchFamily="49" charset="-120"/>
                </a:rPr>
                <a:t>擬定前</a:t>
              </a:r>
              <a:r>
                <a:rPr lang="en-US" altLang="zh-TW" sz="2800">
                  <a:ea typeface="全真粗黑體" pitchFamily="49" charset="-120"/>
                </a:rPr>
                <a:t>】</a:t>
              </a:r>
            </a:p>
          </p:txBody>
        </p:sp>
        <p:sp>
          <p:nvSpPr>
            <p:cNvPr id="38927" name="Text Box 48"/>
            <p:cNvSpPr txBox="1">
              <a:spLocks noChangeArrowheads="1"/>
            </p:cNvSpPr>
            <p:nvPr/>
          </p:nvSpPr>
          <p:spPr bwMode="auto">
            <a:xfrm>
              <a:off x="2290" y="561"/>
              <a:ext cx="10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800">
                  <a:ea typeface="全真粗黑體" pitchFamily="49" charset="-120"/>
                </a:rPr>
                <a:t>【</a:t>
              </a:r>
              <a:r>
                <a:rPr lang="zh-TW" altLang="en-US" sz="2800">
                  <a:ea typeface="全真粗黑體" pitchFamily="49" charset="-120"/>
                </a:rPr>
                <a:t>審議前</a:t>
              </a:r>
              <a:r>
                <a:rPr lang="en-US" altLang="zh-TW" sz="2800">
                  <a:ea typeface="全真粗黑體" pitchFamily="49" charset="-120"/>
                </a:rPr>
                <a:t>】</a:t>
              </a:r>
            </a:p>
          </p:txBody>
        </p:sp>
        <p:sp>
          <p:nvSpPr>
            <p:cNvPr id="38928" name="Text Box 49"/>
            <p:cNvSpPr txBox="1">
              <a:spLocks noChangeArrowheads="1"/>
            </p:cNvSpPr>
            <p:nvPr/>
          </p:nvSpPr>
          <p:spPr bwMode="auto">
            <a:xfrm>
              <a:off x="3412" y="561"/>
              <a:ext cx="10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800">
                  <a:ea typeface="全真粗黑體" pitchFamily="49" charset="-120"/>
                </a:rPr>
                <a:t>【</a:t>
              </a:r>
              <a:r>
                <a:rPr lang="zh-TW" altLang="en-US" sz="2800">
                  <a:ea typeface="全真粗黑體" pitchFamily="49" charset="-120"/>
                </a:rPr>
                <a:t>核定後</a:t>
              </a:r>
              <a:r>
                <a:rPr lang="en-US" altLang="zh-TW" sz="2800">
                  <a:ea typeface="全真粗黑體" pitchFamily="49" charset="-120"/>
                </a:rPr>
                <a:t>】</a:t>
              </a:r>
            </a:p>
          </p:txBody>
        </p:sp>
        <p:sp>
          <p:nvSpPr>
            <p:cNvPr id="38929" name="Line 50"/>
            <p:cNvSpPr>
              <a:spLocks noChangeShapeType="1"/>
            </p:cNvSpPr>
            <p:nvPr/>
          </p:nvSpPr>
          <p:spPr bwMode="auto">
            <a:xfrm>
              <a:off x="1156" y="663"/>
              <a:ext cx="0" cy="3448"/>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930" name="Line 51"/>
            <p:cNvSpPr>
              <a:spLocks noChangeShapeType="1"/>
            </p:cNvSpPr>
            <p:nvPr/>
          </p:nvSpPr>
          <p:spPr bwMode="auto">
            <a:xfrm>
              <a:off x="204" y="935"/>
              <a:ext cx="512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931" name="Line 54"/>
            <p:cNvSpPr>
              <a:spLocks noChangeShapeType="1"/>
            </p:cNvSpPr>
            <p:nvPr/>
          </p:nvSpPr>
          <p:spPr bwMode="auto">
            <a:xfrm>
              <a:off x="204" y="2614"/>
              <a:ext cx="512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932" name="Text Box 57"/>
            <p:cNvSpPr txBox="1">
              <a:spLocks noChangeArrowheads="1"/>
            </p:cNvSpPr>
            <p:nvPr/>
          </p:nvSpPr>
          <p:spPr bwMode="auto">
            <a:xfrm>
              <a:off x="2290" y="3430"/>
              <a:ext cx="997" cy="680"/>
            </a:xfrm>
            <a:prstGeom prst="rect">
              <a:avLst/>
            </a:prstGeom>
            <a:solidFill>
              <a:srgbClr val="FFFF66"/>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書面送達申請使用範圍內之土地所有權人 </a:t>
              </a:r>
            </a:p>
          </p:txBody>
        </p:sp>
        <p:sp>
          <p:nvSpPr>
            <p:cNvPr id="38933" name="Text Box 49"/>
            <p:cNvSpPr txBox="1">
              <a:spLocks noChangeArrowheads="1"/>
            </p:cNvSpPr>
            <p:nvPr/>
          </p:nvSpPr>
          <p:spPr bwMode="auto">
            <a:xfrm>
              <a:off x="4422" y="561"/>
              <a:ext cx="101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736" tIns="91359" rIns="182736" bIns="91359" anchor="ctr">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en-US" altLang="zh-TW" sz="2800">
                  <a:ea typeface="全真粗黑體" pitchFamily="49" charset="-120"/>
                </a:rPr>
                <a:t>【</a:t>
              </a:r>
              <a:r>
                <a:rPr lang="zh-TW" altLang="en-US" sz="2800">
                  <a:ea typeface="全真粗黑體" pitchFamily="49" charset="-120"/>
                </a:rPr>
                <a:t>監督</a:t>
              </a:r>
              <a:r>
                <a:rPr lang="en-US" altLang="zh-TW" sz="2800">
                  <a:ea typeface="全真粗黑體" pitchFamily="49" charset="-120"/>
                </a:rPr>
                <a:t>】</a:t>
              </a:r>
            </a:p>
          </p:txBody>
        </p:sp>
        <p:sp>
          <p:nvSpPr>
            <p:cNvPr id="38934" name="Text Box 43"/>
            <p:cNvSpPr txBox="1">
              <a:spLocks noChangeArrowheads="1"/>
            </p:cNvSpPr>
            <p:nvPr/>
          </p:nvSpPr>
          <p:spPr bwMode="auto">
            <a:xfrm>
              <a:off x="4514" y="3068"/>
              <a:ext cx="997" cy="680"/>
            </a:xfrm>
            <a:prstGeom prst="rect">
              <a:avLst/>
            </a:prstGeom>
            <a:solidFill>
              <a:srgbClr val="FFFF66"/>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2800">
                  <a:ea typeface="全真粗黑體" pitchFamily="49" charset="-120"/>
                </a:rPr>
                <a:t>公民訴訟</a:t>
              </a:r>
              <a:endParaRPr lang="zh-TW" altLang="en-US" sz="2800">
                <a:ea typeface="全真粗黑體" pitchFamily="49" charset="-120"/>
              </a:endParaRPr>
            </a:p>
          </p:txBody>
        </p:sp>
        <p:sp>
          <p:nvSpPr>
            <p:cNvPr id="38935" name="Line 50"/>
            <p:cNvSpPr>
              <a:spLocks noChangeShapeType="1"/>
            </p:cNvSpPr>
            <p:nvPr/>
          </p:nvSpPr>
          <p:spPr bwMode="auto">
            <a:xfrm>
              <a:off x="4468" y="663"/>
              <a:ext cx="0" cy="3448"/>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936" name="Line 54"/>
            <p:cNvSpPr>
              <a:spLocks noChangeShapeType="1"/>
            </p:cNvSpPr>
            <p:nvPr/>
          </p:nvSpPr>
          <p:spPr bwMode="auto">
            <a:xfrm>
              <a:off x="295" y="2614"/>
              <a:ext cx="512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8937" name="Text Box 39"/>
            <p:cNvSpPr txBox="1">
              <a:spLocks noChangeArrowheads="1"/>
            </p:cNvSpPr>
            <p:nvPr/>
          </p:nvSpPr>
          <p:spPr bwMode="auto">
            <a:xfrm>
              <a:off x="295" y="1026"/>
              <a:ext cx="816" cy="680"/>
            </a:xfrm>
            <a:prstGeom prst="rect">
              <a:avLst/>
            </a:prstGeom>
            <a:solidFill>
              <a:srgbClr val="6699FF"/>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國土白皮書</a:t>
              </a:r>
            </a:p>
          </p:txBody>
        </p:sp>
        <p:sp>
          <p:nvSpPr>
            <p:cNvPr id="38938" name="Text Box 40"/>
            <p:cNvSpPr txBox="1">
              <a:spLocks noChangeArrowheads="1"/>
            </p:cNvSpPr>
            <p:nvPr/>
          </p:nvSpPr>
          <p:spPr bwMode="auto">
            <a:xfrm>
              <a:off x="3379" y="1026"/>
              <a:ext cx="997" cy="680"/>
            </a:xfrm>
            <a:prstGeom prst="rect">
              <a:avLst/>
            </a:prstGeom>
            <a:solidFill>
              <a:srgbClr val="6699FF"/>
            </a:solidFill>
            <a:ln w="9525">
              <a:solidFill>
                <a:srgbClr val="DDDDDD"/>
              </a:solidFill>
              <a:miter lim="800000"/>
              <a:headEnd/>
              <a:tailEnd/>
            </a:ln>
          </p:spPr>
          <p:txBody>
            <a:bodyPr lIns="182736" tIns="91359" rIns="182736" bIns="913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800">
                  <a:ea typeface="全真粗黑體" pitchFamily="49" charset="-120"/>
                </a:rPr>
                <a:t>網際網路公開</a:t>
              </a:r>
            </a:p>
          </p:txBody>
        </p:sp>
        <p:sp>
          <p:nvSpPr>
            <p:cNvPr id="38939" name="Line 54"/>
            <p:cNvSpPr>
              <a:spLocks noChangeShapeType="1"/>
            </p:cNvSpPr>
            <p:nvPr/>
          </p:nvSpPr>
          <p:spPr bwMode="auto">
            <a:xfrm>
              <a:off x="204" y="1770"/>
              <a:ext cx="512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TW" altLang="en-US"/>
            </a:p>
          </p:txBody>
        </p:sp>
      </p:grpSp>
      <p:sp>
        <p:nvSpPr>
          <p:cNvPr id="38917" name="Text Box 26"/>
          <p:cNvSpPr txBox="1">
            <a:spLocks noChangeArrowheads="1"/>
          </p:cNvSpPr>
          <p:nvPr/>
        </p:nvSpPr>
        <p:spPr bwMode="auto">
          <a:xfrm>
            <a:off x="644525" y="1965325"/>
            <a:ext cx="16998950"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30000"/>
              </a:spcBef>
              <a:buFont typeface="Wingdings" pitchFamily="2" charset="2"/>
              <a:buChar char="n"/>
            </a:pPr>
            <a:r>
              <a:rPr lang="zh-TW" altLang="en-US" sz="4000">
                <a:ea typeface="全真粗黑體" pitchFamily="49" charset="-120"/>
              </a:rPr>
              <a:t>中央主管機關應定期公布國土白皮書。</a:t>
            </a:r>
            <a:r>
              <a:rPr lang="en-US" altLang="zh-TW" sz="4000">
                <a:ea typeface="全真粗黑體" pitchFamily="49" charset="-120"/>
              </a:rPr>
              <a:t>(§5)</a:t>
            </a:r>
          </a:p>
          <a:p>
            <a:pPr algn="just" eaLnBrk="1" hangingPunct="1">
              <a:spcBef>
                <a:spcPct val="30000"/>
              </a:spcBef>
              <a:buFont typeface="Wingdings" pitchFamily="2" charset="2"/>
              <a:buChar char="n"/>
            </a:pPr>
            <a:r>
              <a:rPr lang="zh-TW" altLang="en-US" sz="4000">
                <a:ea typeface="全真粗黑體" pitchFamily="49" charset="-120"/>
              </a:rPr>
              <a:t>各級國土計畫或使用許可計畫擬訂過程中，應辦理公開展覽及公聽會等程序</a:t>
            </a:r>
            <a:r>
              <a:rPr lang="en-US" altLang="zh-TW" sz="4000">
                <a:ea typeface="全真粗黑體" pitchFamily="49" charset="-120"/>
              </a:rPr>
              <a:t>(§12</a:t>
            </a:r>
            <a:r>
              <a:rPr lang="zh-TW" altLang="en-US" sz="4000">
                <a:ea typeface="全真粗黑體" pitchFamily="49" charset="-120"/>
              </a:rPr>
              <a:t>；</a:t>
            </a:r>
            <a:r>
              <a:rPr lang="en-US" altLang="zh-TW" sz="4000">
                <a:ea typeface="全真粗黑體" pitchFamily="49" charset="-120"/>
              </a:rPr>
              <a:t>25</a:t>
            </a:r>
            <a:r>
              <a:rPr lang="zh-TW" altLang="en-US" sz="4000">
                <a:ea typeface="全真粗黑體" pitchFamily="49" charset="-120"/>
              </a:rPr>
              <a:t>、</a:t>
            </a:r>
            <a:r>
              <a:rPr lang="en-US" altLang="zh-TW" sz="4000">
                <a:ea typeface="全真粗黑體" pitchFamily="49" charset="-120"/>
              </a:rPr>
              <a:t>27) </a:t>
            </a:r>
            <a:r>
              <a:rPr lang="zh-TW" altLang="en-US" sz="4000">
                <a:ea typeface="全真粗黑體" pitchFamily="49" charset="-120"/>
              </a:rPr>
              <a:t>；且國土計畫並應經各該層級及上級國土計畫審議會審議後，始得公告實施。</a:t>
            </a:r>
            <a:r>
              <a:rPr lang="en-US" altLang="zh-TW" sz="4000">
                <a:ea typeface="全真粗黑體" pitchFamily="49" charset="-120"/>
              </a:rPr>
              <a:t>(§11)</a:t>
            </a:r>
          </a:p>
          <a:p>
            <a:pPr algn="just" eaLnBrk="1" hangingPunct="1">
              <a:spcBef>
                <a:spcPct val="30000"/>
              </a:spcBef>
              <a:buFont typeface="Wingdings" pitchFamily="2" charset="2"/>
              <a:buChar char="n"/>
            </a:pPr>
            <a:r>
              <a:rPr lang="zh-TW" altLang="en-US" sz="4000">
                <a:ea typeface="全真粗黑體" pitchFamily="49" charset="-120"/>
              </a:rPr>
              <a:t>申請使用許可案件如有違反本法規定情事，而主管機關疏於執行時，受害人民或團體得提出行政訴訟。</a:t>
            </a:r>
            <a:r>
              <a:rPr lang="en-US" altLang="zh-TW" sz="4000">
                <a:ea typeface="全真粗黑體" pitchFamily="49" charset="-120"/>
              </a:rPr>
              <a:t>(§34)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AAD869AF-06FA-4466-BF78-C55F031AF1F3}" type="slidenum">
              <a:rPr lang="en-US" altLang="zh-TW" sz="3200"/>
              <a:pPr>
                <a:spcBef>
                  <a:spcPct val="0"/>
                </a:spcBef>
                <a:buFontTx/>
                <a:buNone/>
              </a:pPr>
              <a:t>17</a:t>
            </a:fld>
            <a:endParaRPr lang="en-US" altLang="zh-TW" sz="3200"/>
          </a:p>
        </p:txBody>
      </p:sp>
      <p:sp>
        <p:nvSpPr>
          <p:cNvPr id="39939" name="Text Box 2"/>
          <p:cNvSpPr txBox="1">
            <a:spLocks noChangeArrowheads="1"/>
          </p:cNvSpPr>
          <p:nvPr/>
        </p:nvSpPr>
        <p:spPr bwMode="auto">
          <a:xfrm>
            <a:off x="0" y="520700"/>
            <a:ext cx="18291175" cy="1079500"/>
          </a:xfrm>
          <a:prstGeom prst="rect">
            <a:avLst/>
          </a:prstGeom>
          <a:solidFill>
            <a:srgbClr val="FF505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latin typeface="全真超特黑" pitchFamily="49" charset="-120"/>
                <a:ea typeface="全真超特黑" pitchFamily="49" charset="-120"/>
              </a:rPr>
              <a:t>四、推動國土復育工作，促進環境永續發展 </a:t>
            </a:r>
          </a:p>
        </p:txBody>
      </p:sp>
      <p:sp>
        <p:nvSpPr>
          <p:cNvPr id="39940" name="Text Box 3"/>
          <p:cNvSpPr txBox="1">
            <a:spLocks noChangeArrowheads="1"/>
          </p:cNvSpPr>
          <p:nvPr/>
        </p:nvSpPr>
        <p:spPr bwMode="auto">
          <a:xfrm>
            <a:off x="6697663" y="6115050"/>
            <a:ext cx="4895850" cy="1550988"/>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劃定國土復育促進地區</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 </a:t>
            </a:r>
          </a:p>
        </p:txBody>
      </p:sp>
      <p:sp>
        <p:nvSpPr>
          <p:cNvPr id="39941" name="Text Box 4"/>
          <p:cNvSpPr txBox="1">
            <a:spLocks noChangeArrowheads="1"/>
          </p:cNvSpPr>
          <p:nvPr/>
        </p:nvSpPr>
        <p:spPr bwMode="auto">
          <a:xfrm>
            <a:off x="6697663" y="7970838"/>
            <a:ext cx="4895850" cy="1546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擬訂復育計畫</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a:t>
            </a:r>
          </a:p>
        </p:txBody>
      </p:sp>
      <p:sp>
        <p:nvSpPr>
          <p:cNvPr id="39942" name="Text Box 5"/>
          <p:cNvSpPr txBox="1">
            <a:spLocks noChangeArrowheads="1"/>
          </p:cNvSpPr>
          <p:nvPr/>
        </p:nvSpPr>
        <p:spPr bwMode="auto">
          <a:xfrm>
            <a:off x="6697663" y="9821863"/>
            <a:ext cx="4895850" cy="1546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推動復育工作</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a:t>
            </a:r>
          </a:p>
        </p:txBody>
      </p:sp>
      <p:sp>
        <p:nvSpPr>
          <p:cNvPr id="39943" name="Text Box 6"/>
          <p:cNvSpPr txBox="1">
            <a:spLocks noChangeArrowheads="1"/>
          </p:cNvSpPr>
          <p:nvPr/>
        </p:nvSpPr>
        <p:spPr bwMode="auto">
          <a:xfrm>
            <a:off x="6697663" y="11793538"/>
            <a:ext cx="4895850" cy="154305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安置</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a:t>
            </a:r>
          </a:p>
        </p:txBody>
      </p:sp>
      <p:sp>
        <p:nvSpPr>
          <p:cNvPr id="39944" name="Text Box 7"/>
          <p:cNvSpPr txBox="1">
            <a:spLocks noChangeArrowheads="1"/>
          </p:cNvSpPr>
          <p:nvPr/>
        </p:nvSpPr>
        <p:spPr bwMode="auto">
          <a:xfrm>
            <a:off x="936625" y="4308475"/>
            <a:ext cx="4897438" cy="254635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全國國土計畫→國土復育促進地區之劃定原則</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內政部</a:t>
            </a:r>
            <a:r>
              <a:rPr lang="en-US" altLang="zh-TW" sz="2400">
                <a:ea typeface="全真粗黑體" pitchFamily="49" charset="-120"/>
              </a:rPr>
              <a:t>) </a:t>
            </a:r>
          </a:p>
        </p:txBody>
      </p:sp>
      <p:sp>
        <p:nvSpPr>
          <p:cNvPr id="39945" name="Text Box 8"/>
          <p:cNvSpPr txBox="1">
            <a:spLocks noChangeArrowheads="1"/>
          </p:cNvSpPr>
          <p:nvPr/>
        </p:nvSpPr>
        <p:spPr bwMode="auto">
          <a:xfrm>
            <a:off x="936625" y="7046913"/>
            <a:ext cx="4897438" cy="254635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直轄市、縣市國土計畫→國土復育促進地區之建議事項</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直轄市、縣市政府</a:t>
            </a:r>
            <a:r>
              <a:rPr lang="en-US" altLang="zh-TW" sz="2400">
                <a:ea typeface="全真粗黑體" pitchFamily="49" charset="-120"/>
              </a:rPr>
              <a:t>) </a:t>
            </a:r>
          </a:p>
        </p:txBody>
      </p:sp>
      <p:cxnSp>
        <p:nvCxnSpPr>
          <p:cNvPr id="39946" name="AutoShape 9"/>
          <p:cNvCxnSpPr>
            <a:cxnSpLocks noChangeShapeType="1"/>
            <a:stCxn id="39944" idx="3"/>
            <a:endCxn id="39940" idx="1"/>
          </p:cNvCxnSpPr>
          <p:nvPr/>
        </p:nvCxnSpPr>
        <p:spPr bwMode="auto">
          <a:xfrm>
            <a:off x="5834063" y="5581650"/>
            <a:ext cx="863600" cy="1309688"/>
          </a:xfrm>
          <a:prstGeom prst="bentConnector3">
            <a:avLst>
              <a:gd name="adj1" fmla="val 49815"/>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47" name="AutoShape 10"/>
          <p:cNvCxnSpPr>
            <a:cxnSpLocks noChangeShapeType="1"/>
            <a:stCxn id="39945" idx="3"/>
            <a:endCxn id="39940" idx="1"/>
          </p:cNvCxnSpPr>
          <p:nvPr/>
        </p:nvCxnSpPr>
        <p:spPr bwMode="auto">
          <a:xfrm flipV="1">
            <a:off x="5834063" y="6891338"/>
            <a:ext cx="863600" cy="1428750"/>
          </a:xfrm>
          <a:prstGeom prst="bentConnector3">
            <a:avLst>
              <a:gd name="adj1" fmla="val 49815"/>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948" name="Text Box 11"/>
          <p:cNvSpPr txBox="1">
            <a:spLocks noChangeArrowheads="1"/>
          </p:cNvSpPr>
          <p:nvPr/>
        </p:nvSpPr>
        <p:spPr bwMode="auto">
          <a:xfrm>
            <a:off x="1368425" y="11793538"/>
            <a:ext cx="4897438" cy="1546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限制居住</a:t>
            </a:r>
            <a:r>
              <a:rPr lang="en-US" altLang="zh-TW" sz="4000">
                <a:ea typeface="全真粗黑體" pitchFamily="49" charset="-120"/>
              </a:rPr>
              <a:t>/</a:t>
            </a:r>
            <a:r>
              <a:rPr lang="zh-TW" altLang="en-US" sz="4000">
                <a:ea typeface="全真粗黑體" pitchFamily="49" charset="-120"/>
              </a:rPr>
              <a:t>強制遷居</a:t>
            </a:r>
            <a:r>
              <a:rPr lang="en-US" altLang="zh-TW" sz="2000">
                <a:ea typeface="全真粗黑體" pitchFamily="49" charset="-120"/>
              </a:rPr>
              <a:t>(</a:t>
            </a:r>
            <a:r>
              <a:rPr lang="zh-TW" altLang="en-US" sz="2000">
                <a:ea typeface="全真粗黑體" pitchFamily="49" charset="-120"/>
              </a:rPr>
              <a:t>除有立即明顯之危害 </a:t>
            </a:r>
            <a:r>
              <a:rPr lang="en-US" altLang="zh-TW" sz="2000">
                <a:ea typeface="全真粗黑體" pitchFamily="49" charset="-120"/>
              </a:rPr>
              <a:t>)</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a:t>
            </a:r>
          </a:p>
        </p:txBody>
      </p:sp>
      <p:sp>
        <p:nvSpPr>
          <p:cNvPr id="39949" name="Text Box 12"/>
          <p:cNvSpPr txBox="1">
            <a:spLocks noChangeArrowheads="1"/>
          </p:cNvSpPr>
          <p:nvPr/>
        </p:nvSpPr>
        <p:spPr bwMode="auto">
          <a:xfrm>
            <a:off x="12171363" y="11793538"/>
            <a:ext cx="4897437" cy="1546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依法價購、徵收</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目的事業主管機關</a:t>
            </a:r>
            <a:r>
              <a:rPr lang="en-US" altLang="zh-TW" sz="2400">
                <a:ea typeface="全真粗黑體" pitchFamily="49" charset="-120"/>
              </a:rPr>
              <a:t>)</a:t>
            </a:r>
          </a:p>
        </p:txBody>
      </p:sp>
      <p:sp>
        <p:nvSpPr>
          <p:cNvPr id="39950" name="Text Box 13"/>
          <p:cNvSpPr txBox="1">
            <a:spLocks noChangeArrowheads="1"/>
          </p:cNvSpPr>
          <p:nvPr/>
        </p:nvSpPr>
        <p:spPr bwMode="auto">
          <a:xfrm>
            <a:off x="6697663" y="4264025"/>
            <a:ext cx="4895850" cy="1546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協調劃定機關</a:t>
            </a:r>
          </a:p>
          <a:p>
            <a:pPr algn="ctr" eaLnBrk="1" hangingPunct="1">
              <a:spcBef>
                <a:spcPct val="0"/>
              </a:spcBef>
              <a:buFontTx/>
              <a:buNone/>
            </a:pPr>
            <a:r>
              <a:rPr lang="en-US" altLang="zh-TW" sz="2400">
                <a:ea typeface="全真粗黑體" pitchFamily="49" charset="-120"/>
              </a:rPr>
              <a:t>(</a:t>
            </a:r>
            <a:r>
              <a:rPr lang="zh-TW" altLang="en-US" sz="2400">
                <a:ea typeface="全真粗黑體" pitchFamily="49" charset="-120"/>
              </a:rPr>
              <a:t>內政部</a:t>
            </a:r>
            <a:r>
              <a:rPr lang="en-US" altLang="zh-TW" sz="2400">
                <a:ea typeface="全真粗黑體" pitchFamily="49" charset="-120"/>
              </a:rPr>
              <a:t>) </a:t>
            </a:r>
          </a:p>
        </p:txBody>
      </p:sp>
      <p:cxnSp>
        <p:nvCxnSpPr>
          <p:cNvPr id="39951" name="AutoShape 14"/>
          <p:cNvCxnSpPr>
            <a:cxnSpLocks noChangeShapeType="1"/>
            <a:stCxn id="39950" idx="2"/>
            <a:endCxn id="39940" idx="0"/>
          </p:cNvCxnSpPr>
          <p:nvPr/>
        </p:nvCxnSpPr>
        <p:spPr bwMode="auto">
          <a:xfrm rot="5400000">
            <a:off x="8993188" y="5962650"/>
            <a:ext cx="304800"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2" name="AutoShape 15"/>
          <p:cNvCxnSpPr>
            <a:cxnSpLocks noChangeShapeType="1"/>
            <a:stCxn id="39940" idx="2"/>
            <a:endCxn id="39941" idx="0"/>
          </p:cNvCxnSpPr>
          <p:nvPr/>
        </p:nvCxnSpPr>
        <p:spPr bwMode="auto">
          <a:xfrm rot="5400000">
            <a:off x="8993188" y="7818438"/>
            <a:ext cx="304800"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3" name="AutoShape 16"/>
          <p:cNvCxnSpPr>
            <a:cxnSpLocks noChangeShapeType="1"/>
            <a:stCxn id="39941" idx="2"/>
            <a:endCxn id="39942" idx="0"/>
          </p:cNvCxnSpPr>
          <p:nvPr/>
        </p:nvCxnSpPr>
        <p:spPr bwMode="auto">
          <a:xfrm rot="5400000">
            <a:off x="8993188" y="9669463"/>
            <a:ext cx="304800"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4" name="AutoShape 17"/>
          <p:cNvCxnSpPr>
            <a:cxnSpLocks noChangeShapeType="1"/>
            <a:stCxn id="39942" idx="2"/>
            <a:endCxn id="39943" idx="0"/>
          </p:cNvCxnSpPr>
          <p:nvPr/>
        </p:nvCxnSpPr>
        <p:spPr bwMode="auto">
          <a:xfrm rot="5400000">
            <a:off x="8932863" y="11580813"/>
            <a:ext cx="425450"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5" name="AutoShape 18"/>
          <p:cNvCxnSpPr>
            <a:cxnSpLocks noChangeShapeType="1"/>
            <a:stCxn id="39942" idx="2"/>
            <a:endCxn id="39948" idx="0"/>
          </p:cNvCxnSpPr>
          <p:nvPr/>
        </p:nvCxnSpPr>
        <p:spPr bwMode="auto">
          <a:xfrm rot="5400000">
            <a:off x="6269038" y="8916988"/>
            <a:ext cx="425450" cy="5327650"/>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56" name="AutoShape 19"/>
          <p:cNvCxnSpPr>
            <a:cxnSpLocks noChangeShapeType="1"/>
            <a:stCxn id="39942" idx="2"/>
            <a:endCxn id="39949" idx="0"/>
          </p:cNvCxnSpPr>
          <p:nvPr/>
        </p:nvCxnSpPr>
        <p:spPr bwMode="auto">
          <a:xfrm rot="16200000" flipH="1">
            <a:off x="11670507" y="8843169"/>
            <a:ext cx="425450" cy="5475287"/>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957" name="Text Box 20"/>
          <p:cNvSpPr txBox="1">
            <a:spLocks noChangeArrowheads="1"/>
          </p:cNvSpPr>
          <p:nvPr/>
        </p:nvSpPr>
        <p:spPr bwMode="auto">
          <a:xfrm>
            <a:off x="9091613" y="11364913"/>
            <a:ext cx="14382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2000">
                <a:ea typeface="全真粗黑體" pitchFamily="49" charset="-120"/>
              </a:rPr>
              <a:t>必要時</a:t>
            </a:r>
          </a:p>
        </p:txBody>
      </p:sp>
      <p:sp>
        <p:nvSpPr>
          <p:cNvPr id="39958" name="Text Box 21"/>
          <p:cNvSpPr txBox="1">
            <a:spLocks noChangeArrowheads="1"/>
          </p:cNvSpPr>
          <p:nvPr/>
        </p:nvSpPr>
        <p:spPr bwMode="auto">
          <a:xfrm>
            <a:off x="644525" y="1965325"/>
            <a:ext cx="16998950" cy="201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30000"/>
              </a:spcBef>
              <a:buFont typeface="Wingdings" pitchFamily="2" charset="2"/>
              <a:buChar char="n"/>
            </a:pPr>
            <a:r>
              <a:rPr lang="zh-TW" altLang="en-US" sz="4000">
                <a:ea typeface="全真粗黑體" pitchFamily="49" charset="-120"/>
              </a:rPr>
              <a:t>目的事業主管機關得就環境敏感或劣化地區劃定為「國土復育促進地區」，該範圍應以保育和禁止開發為原則，並推動國土復育工作。</a:t>
            </a:r>
            <a:r>
              <a:rPr lang="en-US" altLang="zh-TW" sz="4000">
                <a:ea typeface="全真粗黑體" pitchFamily="49" charset="-120"/>
              </a:rPr>
              <a:t>(§35~37)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E8AB9E5B-3EA8-41C0-95D3-B0835D42B293}" type="slidenum">
              <a:rPr lang="en-US" altLang="zh-TW" sz="3200"/>
              <a:pPr>
                <a:spcBef>
                  <a:spcPct val="0"/>
                </a:spcBef>
                <a:buFontTx/>
                <a:buNone/>
              </a:pPr>
              <a:t>18</a:t>
            </a:fld>
            <a:endParaRPr lang="en-US" altLang="zh-TW" sz="3200"/>
          </a:p>
        </p:txBody>
      </p:sp>
      <p:sp>
        <p:nvSpPr>
          <p:cNvPr id="40963" name="Text Box 2"/>
          <p:cNvSpPr txBox="1">
            <a:spLocks noChangeArrowheads="1"/>
          </p:cNvSpPr>
          <p:nvPr/>
        </p:nvSpPr>
        <p:spPr bwMode="auto">
          <a:xfrm>
            <a:off x="0" y="520700"/>
            <a:ext cx="18291175" cy="10795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solidFill>
                  <a:schemeClr val="bg1"/>
                </a:solidFill>
                <a:latin typeface="全真超特黑" pitchFamily="49" charset="-120"/>
                <a:ea typeface="全真超特黑" pitchFamily="49" charset="-120"/>
              </a:rPr>
              <a:t>五、保障民眾既有權利，研訂補償救濟機制 </a:t>
            </a:r>
          </a:p>
        </p:txBody>
      </p:sp>
      <p:sp>
        <p:nvSpPr>
          <p:cNvPr id="40964" name="Text Box 3"/>
          <p:cNvSpPr txBox="1">
            <a:spLocks noChangeArrowheads="1"/>
          </p:cNvSpPr>
          <p:nvPr/>
        </p:nvSpPr>
        <p:spPr bwMode="auto">
          <a:xfrm>
            <a:off x="4754563" y="5346700"/>
            <a:ext cx="4610100" cy="83820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既有建築物或設施</a:t>
            </a:r>
          </a:p>
        </p:txBody>
      </p:sp>
      <p:sp>
        <p:nvSpPr>
          <p:cNvPr id="40965" name="AutoShape 4"/>
          <p:cNvSpPr>
            <a:spLocks noChangeArrowheads="1"/>
          </p:cNvSpPr>
          <p:nvPr/>
        </p:nvSpPr>
        <p:spPr bwMode="auto">
          <a:xfrm>
            <a:off x="3873500" y="8937625"/>
            <a:ext cx="6335713" cy="1855788"/>
          </a:xfrm>
          <a:prstGeom prst="flowChartDecision">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kumimoji="0" lang="zh-TW" altLang="en-US" sz="4000">
                <a:ea typeface="全真粗黑體" pitchFamily="49" charset="-120"/>
              </a:rPr>
              <a:t>合於區域計畫規定？</a:t>
            </a:r>
            <a:endParaRPr lang="zh-TW" altLang="en-US" sz="4000">
              <a:ea typeface="全真粗黑體" pitchFamily="49" charset="-120"/>
            </a:endParaRPr>
          </a:p>
        </p:txBody>
      </p:sp>
      <p:sp>
        <p:nvSpPr>
          <p:cNvPr id="40966" name="Text Box 5"/>
          <p:cNvSpPr txBox="1">
            <a:spLocks noChangeArrowheads="1"/>
          </p:cNvSpPr>
          <p:nvPr/>
        </p:nvSpPr>
        <p:spPr bwMode="auto">
          <a:xfrm>
            <a:off x="6049963" y="11406188"/>
            <a:ext cx="5041900" cy="168910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4000">
                <a:ea typeface="全真粗黑體" pitchFamily="49" charset="-120"/>
              </a:rPr>
              <a:t>變更使用或遷移</a:t>
            </a:r>
          </a:p>
          <a:p>
            <a:pPr algn="ctr" eaLnBrk="1" hangingPunct="1">
              <a:spcBef>
                <a:spcPct val="0"/>
              </a:spcBef>
              <a:buFontTx/>
              <a:buNone/>
            </a:pPr>
            <a:r>
              <a:rPr lang="en-US" altLang="zh-TW" sz="2000">
                <a:ea typeface="全真粗黑體" pitchFamily="49" charset="-120"/>
              </a:rPr>
              <a:t>(</a:t>
            </a:r>
            <a:r>
              <a:rPr lang="zh-TW" altLang="en-US" sz="2000">
                <a:ea typeface="全真粗黑體" pitchFamily="49" charset="-120"/>
              </a:rPr>
              <a:t>必要時</a:t>
            </a:r>
            <a:r>
              <a:rPr lang="en-US" altLang="zh-TW" sz="2000">
                <a:ea typeface="全真粗黑體" pitchFamily="49" charset="-120"/>
              </a:rPr>
              <a:t>)</a:t>
            </a:r>
          </a:p>
          <a:p>
            <a:pPr algn="ctr" eaLnBrk="1" hangingPunct="1">
              <a:spcBef>
                <a:spcPct val="0"/>
              </a:spcBef>
              <a:buFontTx/>
              <a:buNone/>
            </a:pPr>
            <a:r>
              <a:rPr lang="zh-TW" altLang="en-US" sz="4000">
                <a:ea typeface="全真粗黑體" pitchFamily="49" charset="-120"/>
              </a:rPr>
              <a:t>／依法繼續原來使用</a:t>
            </a:r>
          </a:p>
        </p:txBody>
      </p:sp>
      <p:sp>
        <p:nvSpPr>
          <p:cNvPr id="40967" name="AutoShape 6"/>
          <p:cNvSpPr>
            <a:spLocks noChangeArrowheads="1"/>
          </p:cNvSpPr>
          <p:nvPr/>
        </p:nvSpPr>
        <p:spPr bwMode="auto">
          <a:xfrm>
            <a:off x="11091863" y="8936038"/>
            <a:ext cx="6335712" cy="1857375"/>
          </a:xfrm>
          <a:prstGeom prst="flowChartDecision">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3600">
                <a:ea typeface="全真粗黑體" pitchFamily="49" charset="-120"/>
              </a:rPr>
              <a:t>區域計畫公告實施前存在？</a:t>
            </a:r>
          </a:p>
        </p:txBody>
      </p:sp>
      <p:sp>
        <p:nvSpPr>
          <p:cNvPr id="40968" name="Text Box 7"/>
          <p:cNvSpPr txBox="1">
            <a:spLocks noChangeArrowheads="1"/>
          </p:cNvSpPr>
          <p:nvPr/>
        </p:nvSpPr>
        <p:spPr bwMode="auto">
          <a:xfrm>
            <a:off x="720725" y="11406188"/>
            <a:ext cx="5043488" cy="16859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繼續合法使用</a:t>
            </a:r>
          </a:p>
        </p:txBody>
      </p:sp>
      <p:sp>
        <p:nvSpPr>
          <p:cNvPr id="40969" name="AutoShape 8"/>
          <p:cNvSpPr>
            <a:spLocks noChangeArrowheads="1"/>
          </p:cNvSpPr>
          <p:nvPr/>
        </p:nvSpPr>
        <p:spPr bwMode="auto">
          <a:xfrm>
            <a:off x="3892550" y="6621463"/>
            <a:ext cx="6335713" cy="1866900"/>
          </a:xfrm>
          <a:prstGeom prst="flowChartDecision">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符合國土計畫規定？</a:t>
            </a:r>
          </a:p>
        </p:txBody>
      </p:sp>
      <p:sp>
        <p:nvSpPr>
          <p:cNvPr id="40970" name="Text Box 9"/>
          <p:cNvSpPr txBox="1">
            <a:spLocks noChangeArrowheads="1"/>
          </p:cNvSpPr>
          <p:nvPr/>
        </p:nvSpPr>
        <p:spPr bwMode="auto">
          <a:xfrm>
            <a:off x="11380788" y="11406188"/>
            <a:ext cx="5043487" cy="169227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3200">
                <a:ea typeface="全真粗黑體" pitchFamily="49" charset="-120"/>
              </a:rPr>
              <a:t>限期令其變更使用、停止使用或拆除其地上物恢復原狀 </a:t>
            </a:r>
          </a:p>
        </p:txBody>
      </p:sp>
      <p:cxnSp>
        <p:nvCxnSpPr>
          <p:cNvPr id="40971" name="AutoShape 10"/>
          <p:cNvCxnSpPr>
            <a:cxnSpLocks noChangeShapeType="1"/>
            <a:stCxn id="40964" idx="2"/>
            <a:endCxn id="40969" idx="0"/>
          </p:cNvCxnSpPr>
          <p:nvPr/>
        </p:nvCxnSpPr>
        <p:spPr bwMode="auto">
          <a:xfrm rot="16200000" flipH="1">
            <a:off x="6841331" y="6403182"/>
            <a:ext cx="436563" cy="0"/>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2" name="AutoShape 11"/>
          <p:cNvCxnSpPr>
            <a:cxnSpLocks noChangeShapeType="1"/>
            <a:stCxn id="40969" idx="1"/>
            <a:endCxn id="40968" idx="0"/>
          </p:cNvCxnSpPr>
          <p:nvPr/>
        </p:nvCxnSpPr>
        <p:spPr bwMode="auto">
          <a:xfrm rot="10800000" flipV="1">
            <a:off x="3241675" y="7554913"/>
            <a:ext cx="650875" cy="3851275"/>
          </a:xfrm>
          <a:prstGeom prst="bentConnector2">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3" name="AutoShape 12"/>
          <p:cNvCxnSpPr>
            <a:cxnSpLocks noChangeShapeType="1"/>
            <a:stCxn id="40969" idx="2"/>
            <a:endCxn id="40965" idx="0"/>
          </p:cNvCxnSpPr>
          <p:nvPr/>
        </p:nvCxnSpPr>
        <p:spPr bwMode="auto">
          <a:xfrm flipH="1">
            <a:off x="7040563" y="8488363"/>
            <a:ext cx="19050" cy="44926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4" name="AutoShape 13"/>
          <p:cNvCxnSpPr>
            <a:cxnSpLocks noChangeShapeType="1"/>
            <a:stCxn id="40965" idx="2"/>
            <a:endCxn id="40966" idx="0"/>
          </p:cNvCxnSpPr>
          <p:nvPr/>
        </p:nvCxnSpPr>
        <p:spPr bwMode="auto">
          <a:xfrm rot="16200000" flipH="1">
            <a:off x="7499350" y="10334626"/>
            <a:ext cx="612775" cy="1530350"/>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5" name="AutoShape 15"/>
          <p:cNvCxnSpPr>
            <a:cxnSpLocks noChangeShapeType="1"/>
            <a:stCxn id="40965" idx="3"/>
            <a:endCxn id="40967" idx="1"/>
          </p:cNvCxnSpPr>
          <p:nvPr/>
        </p:nvCxnSpPr>
        <p:spPr bwMode="auto">
          <a:xfrm flipV="1">
            <a:off x="10209213" y="9864725"/>
            <a:ext cx="882650" cy="158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976" name="Text Box 16"/>
          <p:cNvSpPr txBox="1">
            <a:spLocks noChangeArrowheads="1"/>
          </p:cNvSpPr>
          <p:nvPr/>
        </p:nvSpPr>
        <p:spPr bwMode="auto">
          <a:xfrm>
            <a:off x="3098800" y="7064375"/>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是</a:t>
            </a:r>
          </a:p>
        </p:txBody>
      </p:sp>
      <p:sp>
        <p:nvSpPr>
          <p:cNvPr id="40977" name="Text Box 17"/>
          <p:cNvSpPr txBox="1">
            <a:spLocks noChangeArrowheads="1"/>
          </p:cNvSpPr>
          <p:nvPr/>
        </p:nvSpPr>
        <p:spPr bwMode="auto">
          <a:xfrm>
            <a:off x="6267450" y="8416925"/>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否</a:t>
            </a:r>
          </a:p>
        </p:txBody>
      </p:sp>
      <p:sp>
        <p:nvSpPr>
          <p:cNvPr id="40978" name="Text Box 18"/>
          <p:cNvSpPr txBox="1">
            <a:spLocks noChangeArrowheads="1"/>
          </p:cNvSpPr>
          <p:nvPr/>
        </p:nvSpPr>
        <p:spPr bwMode="auto">
          <a:xfrm>
            <a:off x="6265863" y="10736263"/>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是</a:t>
            </a:r>
          </a:p>
        </p:txBody>
      </p:sp>
      <p:sp>
        <p:nvSpPr>
          <p:cNvPr id="40979" name="Text Box 19"/>
          <p:cNvSpPr txBox="1">
            <a:spLocks noChangeArrowheads="1"/>
          </p:cNvSpPr>
          <p:nvPr/>
        </p:nvSpPr>
        <p:spPr bwMode="auto">
          <a:xfrm>
            <a:off x="10102850" y="9369425"/>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否</a:t>
            </a:r>
          </a:p>
        </p:txBody>
      </p:sp>
      <p:sp>
        <p:nvSpPr>
          <p:cNvPr id="40980" name="Text Box 20"/>
          <p:cNvSpPr txBox="1">
            <a:spLocks noChangeArrowheads="1"/>
          </p:cNvSpPr>
          <p:nvPr/>
        </p:nvSpPr>
        <p:spPr bwMode="auto">
          <a:xfrm>
            <a:off x="16908463" y="10855325"/>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否</a:t>
            </a:r>
          </a:p>
        </p:txBody>
      </p:sp>
      <p:sp>
        <p:nvSpPr>
          <p:cNvPr id="40981" name="Text Box 21"/>
          <p:cNvSpPr txBox="1">
            <a:spLocks noChangeArrowheads="1"/>
          </p:cNvSpPr>
          <p:nvPr/>
        </p:nvSpPr>
        <p:spPr bwMode="auto">
          <a:xfrm>
            <a:off x="644525" y="1793875"/>
            <a:ext cx="16998950"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30000"/>
              </a:spcBef>
              <a:buFont typeface="Wingdings" pitchFamily="2" charset="2"/>
              <a:buChar char="n"/>
            </a:pPr>
            <a:r>
              <a:rPr lang="zh-TW" altLang="en-US" sz="3600">
                <a:ea typeface="全真粗黑體" pitchFamily="49" charset="-120"/>
              </a:rPr>
              <a:t>直轄市、縣（市）主管機關公告國土功能分區圖後，應按本法規定進行管制。區域計畫實施前、或區域計畫實施後原合法建築物或設施，在直轄市、縣（市）政府令其變更使用、遷移前，得依法繼續維持原來之使用。</a:t>
            </a:r>
            <a:r>
              <a:rPr lang="en-US" altLang="zh-TW" sz="3600">
                <a:ea typeface="全真粗黑體" pitchFamily="49" charset="-120"/>
              </a:rPr>
              <a:t>(§32)</a:t>
            </a:r>
          </a:p>
          <a:p>
            <a:pPr algn="just" eaLnBrk="1" hangingPunct="1">
              <a:spcBef>
                <a:spcPct val="30000"/>
              </a:spcBef>
              <a:buFont typeface="Wingdings" pitchFamily="2" charset="2"/>
              <a:buChar char="n"/>
            </a:pPr>
            <a:r>
              <a:rPr lang="zh-TW" altLang="en-US" sz="3600">
                <a:ea typeface="全真粗黑體" pitchFamily="49" charset="-120"/>
              </a:rPr>
              <a:t>本法第三十二條第一項所定區域計畫實施前之建築物、設施，於非都市土地範圍內之原住民族土地，為土地使用編定前已建造完成者。</a:t>
            </a:r>
            <a:r>
              <a:rPr lang="en-US" altLang="zh-TW" sz="3600">
                <a:ea typeface="全真粗黑體" pitchFamily="49" charset="-120"/>
              </a:rPr>
              <a:t>(</a:t>
            </a:r>
            <a:r>
              <a:rPr lang="zh-TW" altLang="en-US" sz="3600">
                <a:ea typeface="全真粗黑體" pitchFamily="49" charset="-120"/>
              </a:rPr>
              <a:t>國土法施行細則</a:t>
            </a:r>
            <a:r>
              <a:rPr lang="en-US" altLang="zh-TW" sz="3600">
                <a:ea typeface="全真粗黑體" pitchFamily="49" charset="-120"/>
              </a:rPr>
              <a:t>§11)</a:t>
            </a:r>
          </a:p>
        </p:txBody>
      </p:sp>
      <p:sp>
        <p:nvSpPr>
          <p:cNvPr id="40982" name="Text Box 22"/>
          <p:cNvSpPr txBox="1">
            <a:spLocks noChangeArrowheads="1"/>
          </p:cNvSpPr>
          <p:nvPr/>
        </p:nvSpPr>
        <p:spPr bwMode="auto">
          <a:xfrm>
            <a:off x="8786813" y="11009313"/>
            <a:ext cx="1152525"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eaLnBrk="1" hangingPunct="1">
              <a:spcBef>
                <a:spcPct val="50000"/>
              </a:spcBef>
              <a:buFontTx/>
              <a:buNone/>
            </a:pPr>
            <a:endParaRPr lang="zh-TW" altLang="zh-TW" sz="4000">
              <a:ea typeface="全真粗黑體" pitchFamily="49" charset="-120"/>
            </a:endParaRPr>
          </a:p>
        </p:txBody>
      </p:sp>
      <p:sp>
        <p:nvSpPr>
          <p:cNvPr id="40983" name="Text Box 24"/>
          <p:cNvSpPr txBox="1">
            <a:spLocks noChangeArrowheads="1"/>
          </p:cNvSpPr>
          <p:nvPr/>
        </p:nvSpPr>
        <p:spPr bwMode="auto">
          <a:xfrm>
            <a:off x="14044613" y="10807700"/>
            <a:ext cx="1009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2000">
                <a:ea typeface="全真粗黑體" pitchFamily="49" charset="-120"/>
              </a:rPr>
              <a:t>是</a:t>
            </a:r>
          </a:p>
        </p:txBody>
      </p:sp>
      <p:cxnSp>
        <p:nvCxnSpPr>
          <p:cNvPr id="40984" name="肘形接點 21"/>
          <p:cNvCxnSpPr>
            <a:cxnSpLocks noChangeShapeType="1"/>
            <a:stCxn id="40967" idx="2"/>
            <a:endCxn id="40966" idx="0"/>
          </p:cNvCxnSpPr>
          <p:nvPr/>
        </p:nvCxnSpPr>
        <p:spPr bwMode="auto">
          <a:xfrm rot="5400000">
            <a:off x="11108531" y="8255795"/>
            <a:ext cx="612775" cy="5688012"/>
          </a:xfrm>
          <a:prstGeom prst="bentConnector3">
            <a:avLst>
              <a:gd name="adj1" fmla="val 50000"/>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85" name="肘形接點 29"/>
          <p:cNvCxnSpPr>
            <a:cxnSpLocks noChangeShapeType="1"/>
            <a:stCxn id="40967" idx="3"/>
            <a:endCxn id="40970" idx="3"/>
          </p:cNvCxnSpPr>
          <p:nvPr/>
        </p:nvCxnSpPr>
        <p:spPr bwMode="auto">
          <a:xfrm flipH="1">
            <a:off x="16424275" y="9864725"/>
            <a:ext cx="1003300" cy="2387600"/>
          </a:xfrm>
          <a:prstGeom prst="bentConnector3">
            <a:avLst>
              <a:gd name="adj1" fmla="val -22787"/>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D44BD063-E62B-472F-8454-380F743A6729}" type="slidenum">
              <a:rPr lang="en-US" altLang="zh-TW" sz="3200"/>
              <a:pPr>
                <a:spcBef>
                  <a:spcPct val="0"/>
                </a:spcBef>
                <a:buFontTx/>
                <a:buNone/>
              </a:pPr>
              <a:t>19</a:t>
            </a:fld>
            <a:endParaRPr lang="en-US" altLang="zh-TW" sz="3200"/>
          </a:p>
        </p:txBody>
      </p:sp>
      <p:sp>
        <p:nvSpPr>
          <p:cNvPr id="41987" name="Text Box 2"/>
          <p:cNvSpPr txBox="1">
            <a:spLocks noChangeArrowheads="1"/>
          </p:cNvSpPr>
          <p:nvPr/>
        </p:nvSpPr>
        <p:spPr bwMode="auto">
          <a:xfrm>
            <a:off x="0" y="520700"/>
            <a:ext cx="18291175" cy="1079500"/>
          </a:xfrm>
          <a:prstGeom prst="rect">
            <a:avLst/>
          </a:prstGeom>
          <a:solidFill>
            <a:srgbClr val="CC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800">
                <a:solidFill>
                  <a:schemeClr val="bg1"/>
                </a:solidFill>
                <a:latin typeface="全真超特黑" pitchFamily="49" charset="-120"/>
                <a:ea typeface="全真超特黑" pitchFamily="49" charset="-120"/>
              </a:rPr>
              <a:t>五、保障民眾既有權利，研訂補償救濟機制 </a:t>
            </a:r>
          </a:p>
        </p:txBody>
      </p:sp>
      <p:sp>
        <p:nvSpPr>
          <p:cNvPr id="41988" name="Text Box 3"/>
          <p:cNvSpPr txBox="1">
            <a:spLocks noChangeArrowheads="1"/>
          </p:cNvSpPr>
          <p:nvPr/>
        </p:nvSpPr>
        <p:spPr bwMode="auto">
          <a:xfrm>
            <a:off x="5837238" y="5705475"/>
            <a:ext cx="6477000" cy="1443038"/>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區域計畫之可建築土地</a:t>
            </a:r>
          </a:p>
        </p:txBody>
      </p:sp>
      <p:sp>
        <p:nvSpPr>
          <p:cNvPr id="41989" name="Text Box 4"/>
          <p:cNvSpPr txBox="1">
            <a:spLocks noChangeArrowheads="1"/>
          </p:cNvSpPr>
          <p:nvPr/>
        </p:nvSpPr>
        <p:spPr bwMode="auto">
          <a:xfrm>
            <a:off x="2089150" y="11323638"/>
            <a:ext cx="6481763" cy="172720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國土永續發展基金</a:t>
            </a:r>
          </a:p>
          <a:p>
            <a:pPr algn="ctr" eaLnBrk="1" hangingPunct="1">
              <a:spcBef>
                <a:spcPct val="50000"/>
              </a:spcBef>
              <a:buFontTx/>
              <a:buNone/>
            </a:pPr>
            <a:r>
              <a:rPr lang="zh-TW" altLang="en-US" sz="4000">
                <a:ea typeface="全真粗黑體" pitchFamily="49" charset="-120"/>
              </a:rPr>
              <a:t>→適當補償</a:t>
            </a:r>
            <a:r>
              <a:rPr lang="en-US" altLang="zh-TW" sz="4000">
                <a:ea typeface="全真粗黑體" pitchFamily="49" charset="-120"/>
              </a:rPr>
              <a:t>(</a:t>
            </a:r>
            <a:r>
              <a:rPr lang="zh-TW" altLang="en-US" sz="4000">
                <a:ea typeface="全真粗黑體" pitchFamily="49" charset="-120"/>
              </a:rPr>
              <a:t>發展權</a:t>
            </a:r>
            <a:r>
              <a:rPr lang="en-US" altLang="zh-TW" sz="4000">
                <a:ea typeface="全真粗黑體" pitchFamily="49" charset="-120"/>
              </a:rPr>
              <a:t>)</a:t>
            </a:r>
          </a:p>
        </p:txBody>
      </p:sp>
      <p:sp>
        <p:nvSpPr>
          <p:cNvPr id="41990" name="Rectangle 5"/>
          <p:cNvSpPr>
            <a:spLocks noChangeArrowheads="1"/>
          </p:cNvSpPr>
          <p:nvPr/>
        </p:nvSpPr>
        <p:spPr bwMode="auto">
          <a:xfrm>
            <a:off x="2089150" y="8294688"/>
            <a:ext cx="6481763" cy="2308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剝奪建築權利</a:t>
            </a:r>
          </a:p>
          <a:p>
            <a:pPr algn="ctr" eaLnBrk="1" hangingPunct="1">
              <a:spcBef>
                <a:spcPct val="50000"/>
              </a:spcBef>
              <a:buFontTx/>
              <a:buNone/>
            </a:pPr>
            <a:r>
              <a:rPr lang="zh-TW" altLang="en-US" sz="4000">
                <a:ea typeface="全真粗黑體" pitchFamily="49" charset="-120"/>
              </a:rPr>
              <a:t>→劃定為非可建築用地</a:t>
            </a:r>
          </a:p>
        </p:txBody>
      </p:sp>
      <p:cxnSp>
        <p:nvCxnSpPr>
          <p:cNvPr id="41991" name="AutoShape 6"/>
          <p:cNvCxnSpPr>
            <a:cxnSpLocks noChangeShapeType="1"/>
            <a:stCxn id="41988" idx="2"/>
            <a:endCxn id="41990" idx="0"/>
          </p:cNvCxnSpPr>
          <p:nvPr/>
        </p:nvCxnSpPr>
        <p:spPr bwMode="auto">
          <a:xfrm rot="5400000">
            <a:off x="6630194" y="5849144"/>
            <a:ext cx="1146175" cy="3744913"/>
          </a:xfrm>
          <a:prstGeom prst="bentConnector3">
            <a:avLst>
              <a:gd name="adj1" fmla="val 49861"/>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992" name="AutoShape 7"/>
          <p:cNvCxnSpPr>
            <a:cxnSpLocks noChangeShapeType="1"/>
            <a:stCxn id="41990" idx="2"/>
            <a:endCxn id="41989" idx="0"/>
          </p:cNvCxnSpPr>
          <p:nvPr/>
        </p:nvCxnSpPr>
        <p:spPr bwMode="auto">
          <a:xfrm rot="5400000">
            <a:off x="4970462" y="10963276"/>
            <a:ext cx="720725"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993" name="Rectangle 8"/>
          <p:cNvSpPr>
            <a:spLocks noChangeArrowheads="1"/>
          </p:cNvSpPr>
          <p:nvPr/>
        </p:nvSpPr>
        <p:spPr bwMode="auto">
          <a:xfrm>
            <a:off x="9720263" y="8294688"/>
            <a:ext cx="6481762" cy="2308225"/>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855" tIns="91259" rIns="71855"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降限</a:t>
            </a:r>
          </a:p>
          <a:p>
            <a:pPr algn="ctr" eaLnBrk="1" hangingPunct="1">
              <a:spcBef>
                <a:spcPct val="50000"/>
              </a:spcBef>
              <a:buFontTx/>
              <a:buNone/>
            </a:pPr>
            <a:r>
              <a:rPr lang="zh-TW" altLang="en-US" sz="4000">
                <a:ea typeface="全真粗黑體" pitchFamily="49" charset="-120"/>
              </a:rPr>
              <a:t>→劃定為適當國土功能分區</a:t>
            </a:r>
          </a:p>
        </p:txBody>
      </p:sp>
      <p:cxnSp>
        <p:nvCxnSpPr>
          <p:cNvPr id="41994" name="AutoShape 9"/>
          <p:cNvCxnSpPr>
            <a:cxnSpLocks noChangeShapeType="1"/>
            <a:stCxn id="41988" idx="2"/>
            <a:endCxn id="41993" idx="0"/>
          </p:cNvCxnSpPr>
          <p:nvPr/>
        </p:nvCxnSpPr>
        <p:spPr bwMode="auto">
          <a:xfrm rot="16200000" flipH="1">
            <a:off x="10445750" y="5778501"/>
            <a:ext cx="1146175" cy="3886200"/>
          </a:xfrm>
          <a:prstGeom prst="bentConnector3">
            <a:avLst>
              <a:gd name="adj1" fmla="val 49861"/>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995" name="Text Box 10"/>
          <p:cNvSpPr txBox="1">
            <a:spLocks noChangeArrowheads="1"/>
          </p:cNvSpPr>
          <p:nvPr/>
        </p:nvSpPr>
        <p:spPr bwMode="auto">
          <a:xfrm>
            <a:off x="9720263" y="11320463"/>
            <a:ext cx="6481762" cy="1727200"/>
          </a:xfrm>
          <a:prstGeom prst="rect">
            <a:avLst/>
          </a:prstGeom>
          <a:noFill/>
          <a:ln w="9525">
            <a:solidFill>
              <a:srgbClr val="96969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56" tIns="91259" rIns="182556" bIns="91259" anchor="ctr"/>
          <a:lstStyle>
            <a:lvl1pPr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4000">
                <a:ea typeface="全真粗黑體" pitchFamily="49" charset="-120"/>
              </a:rPr>
              <a:t>不予補償</a:t>
            </a:r>
          </a:p>
        </p:txBody>
      </p:sp>
      <p:cxnSp>
        <p:nvCxnSpPr>
          <p:cNvPr id="41996" name="AutoShape 11"/>
          <p:cNvCxnSpPr>
            <a:cxnSpLocks noChangeShapeType="1"/>
            <a:stCxn id="41993" idx="2"/>
            <a:endCxn id="41995" idx="0"/>
          </p:cNvCxnSpPr>
          <p:nvPr/>
        </p:nvCxnSpPr>
        <p:spPr bwMode="auto">
          <a:xfrm rot="5400000">
            <a:off x="12603163" y="10961688"/>
            <a:ext cx="717550"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997" name="Text Box 12"/>
          <p:cNvSpPr txBox="1">
            <a:spLocks noChangeArrowheads="1"/>
          </p:cNvSpPr>
          <p:nvPr/>
        </p:nvSpPr>
        <p:spPr bwMode="auto">
          <a:xfrm>
            <a:off x="644525" y="1965325"/>
            <a:ext cx="16998950" cy="341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546100" indent="-546100" defTabSz="1828800">
              <a:spcBef>
                <a:spcPct val="20000"/>
              </a:spcBef>
              <a:buChar char="•"/>
              <a:defRPr kumimoji="1" sz="6400">
                <a:solidFill>
                  <a:schemeClr val="tx1"/>
                </a:solidFill>
                <a:latin typeface="Arial" pitchFamily="34" charset="0"/>
                <a:ea typeface="新細明體" pitchFamily="18" charset="-120"/>
              </a:defRPr>
            </a:lvl1pPr>
            <a:lvl2pPr marL="914400" indent="-571500" defTabSz="1828800">
              <a:spcBef>
                <a:spcPct val="20000"/>
              </a:spcBef>
              <a:buChar char="–"/>
              <a:defRPr kumimoji="1" sz="5600">
                <a:solidFill>
                  <a:schemeClr val="tx1"/>
                </a:solidFill>
                <a:latin typeface="Arial" pitchFamily="34" charset="0"/>
                <a:ea typeface="新細明體" pitchFamily="18" charset="-120"/>
              </a:defRPr>
            </a:lvl2pPr>
            <a:lvl3pPr marL="1828800" indent="-457200" defTabSz="1828800">
              <a:spcBef>
                <a:spcPct val="20000"/>
              </a:spcBef>
              <a:buChar char="•"/>
              <a:defRPr kumimoji="1" sz="4800">
                <a:solidFill>
                  <a:schemeClr val="tx1"/>
                </a:solidFill>
                <a:latin typeface="Arial" pitchFamily="34" charset="0"/>
                <a:ea typeface="新細明體" pitchFamily="18" charset="-120"/>
              </a:defRPr>
            </a:lvl3pPr>
            <a:lvl4pPr marL="2743200" indent="-457200" defTabSz="1828800">
              <a:spcBef>
                <a:spcPct val="20000"/>
              </a:spcBef>
              <a:buChar char="–"/>
              <a:defRPr kumimoji="1" sz="4000">
                <a:solidFill>
                  <a:schemeClr val="tx1"/>
                </a:solidFill>
                <a:latin typeface="Arial" pitchFamily="34" charset="0"/>
                <a:ea typeface="新細明體" pitchFamily="18" charset="-120"/>
              </a:defRPr>
            </a:lvl4pPr>
            <a:lvl5pPr marL="3657600" indent="-457200" defTabSz="1828800">
              <a:spcBef>
                <a:spcPct val="20000"/>
              </a:spcBef>
              <a:buChar char="»"/>
              <a:defRPr kumimoji="1" sz="4000">
                <a:solidFill>
                  <a:schemeClr val="tx1"/>
                </a:solidFill>
                <a:latin typeface="Arial" pitchFamily="34" charset="0"/>
                <a:ea typeface="新細明體" pitchFamily="18" charset="-120"/>
              </a:defRPr>
            </a:lvl5pPr>
            <a:lvl6pPr marL="41148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30000"/>
              </a:spcBef>
              <a:buFont typeface="Wingdings" pitchFamily="2" charset="2"/>
              <a:buChar char="n"/>
            </a:pPr>
            <a:r>
              <a:rPr lang="zh-TW" altLang="en-US" sz="4000">
                <a:ea typeface="全真粗黑體" pitchFamily="49" charset="-120"/>
              </a:rPr>
              <a:t>對於既有合法可建築用地經變更為非可建築用地時，其所受損失，應予適當補償。</a:t>
            </a:r>
            <a:r>
              <a:rPr lang="en-US" altLang="zh-TW" sz="4000">
                <a:ea typeface="全真粗黑體" pitchFamily="49" charset="-120"/>
              </a:rPr>
              <a:t>(§32)</a:t>
            </a:r>
          </a:p>
          <a:p>
            <a:pPr algn="just" eaLnBrk="1" hangingPunct="1">
              <a:spcBef>
                <a:spcPct val="30000"/>
              </a:spcBef>
              <a:buFont typeface="Wingdings" pitchFamily="2" charset="2"/>
              <a:buChar char="n"/>
            </a:pPr>
            <a:r>
              <a:rPr lang="zh-TW" altLang="en-US" sz="4000">
                <a:ea typeface="全真粗黑體" pitchFamily="49" charset="-120"/>
              </a:rPr>
              <a:t>中央主管機關應成立國土永續發展基金，辦理國土保育相關工作；該基金前十年由政府編列預算，移撥總額不得低於五百億元；自第十一年起，得按水、電費用附徵一定比率費用。</a:t>
            </a:r>
            <a:r>
              <a:rPr lang="en-US" altLang="zh-TW" sz="4000">
                <a:ea typeface="全真粗黑體" pitchFamily="49" charset="-120"/>
              </a:rPr>
              <a:t>(§44)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dirty="0"/>
              <a:t>參、國土計畫土地使用管制規則</a:t>
            </a:r>
            <a:r>
              <a:rPr lang="en-US" altLang="zh-TW" sz="6000" b="1" dirty="0"/>
              <a:t>(</a:t>
            </a:r>
            <a:r>
              <a:rPr lang="zh-TW" altLang="en-US" sz="6000" b="1" dirty="0"/>
              <a:t>草案</a:t>
            </a:r>
            <a:r>
              <a:rPr lang="en-US" altLang="zh-TW" sz="6000" b="1" dirty="0"/>
              <a:t>)</a:t>
            </a:r>
            <a:br>
              <a:rPr lang="en-US" altLang="zh-TW" sz="6000" b="1" dirty="0"/>
            </a:br>
            <a:r>
              <a:rPr lang="en-US" altLang="zh-TW" sz="6000" dirty="0"/>
              <a:t>                               </a:t>
            </a:r>
            <a:endParaRPr lang="zh-TW" altLang="en-US" sz="3200" dirty="0"/>
          </a:p>
        </p:txBody>
      </p:sp>
      <p:sp>
        <p:nvSpPr>
          <p:cNvPr id="44035"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B560E74F-12E4-49EB-900B-696364E5E0F5}" type="slidenum">
              <a:rPr lang="en-US" altLang="zh-TW" sz="3200"/>
              <a:pPr>
                <a:spcBef>
                  <a:spcPct val="0"/>
                </a:spcBef>
                <a:buFontTx/>
                <a:buNone/>
              </a:pPr>
              <a:t>20</a:t>
            </a:fld>
            <a:endParaRPr lang="en-US" altLang="zh-TW" sz="3200"/>
          </a:p>
        </p:txBody>
      </p:sp>
      <p:sp>
        <p:nvSpPr>
          <p:cNvPr id="5" name="文字方塊 4">
            <a:extLst>
              <a:ext uri="{FF2B5EF4-FFF2-40B4-BE49-F238E27FC236}">
                <a16:creationId xmlns:a16="http://schemas.microsoft.com/office/drawing/2014/main" id="{A7E68755-1C25-4300-9389-C35298DAA9AF}"/>
              </a:ext>
            </a:extLst>
          </p:cNvPr>
          <p:cNvSpPr txBox="1"/>
          <p:nvPr/>
        </p:nvSpPr>
        <p:spPr>
          <a:xfrm>
            <a:off x="11161811" y="6858794"/>
            <a:ext cx="4968552" cy="830997"/>
          </a:xfrm>
          <a:prstGeom prst="rect">
            <a:avLst/>
          </a:prstGeom>
          <a:noFill/>
        </p:spPr>
        <p:txBody>
          <a:bodyPr wrap="square">
            <a:spAutoFit/>
          </a:bodyPr>
          <a:lstStyle/>
          <a:p>
            <a:r>
              <a:rPr lang="en-US" altLang="zh-TW" sz="4800" dirty="0">
                <a:latin typeface="+mj-ea"/>
                <a:ea typeface="+mj-ea"/>
              </a:rPr>
              <a:t>-- </a:t>
            </a:r>
            <a:r>
              <a:rPr lang="zh-TW" altLang="en-US" sz="4800" dirty="0">
                <a:latin typeface="+mj-ea"/>
                <a:ea typeface="+mj-ea"/>
              </a:rPr>
              <a:t>農業部門相關</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圖片 14">
            <a:extLst>
              <a:ext uri="{FF2B5EF4-FFF2-40B4-BE49-F238E27FC236}">
                <a16:creationId xmlns:a16="http://schemas.microsoft.com/office/drawing/2014/main" id="{011AECA3-387C-09F5-717C-1012C95ADE22}"/>
              </a:ext>
            </a:extLst>
          </p:cNvPr>
          <p:cNvPicPr>
            <a:picLocks noChangeAspect="1"/>
          </p:cNvPicPr>
          <p:nvPr/>
        </p:nvPicPr>
        <p:blipFill>
          <a:blip r:embed="rId2"/>
          <a:stretch>
            <a:fillRect/>
          </a:stretch>
        </p:blipFill>
        <p:spPr>
          <a:xfrm>
            <a:off x="376137" y="2000531"/>
            <a:ext cx="14022757" cy="6544588"/>
          </a:xfrm>
          <a:prstGeom prst="rect">
            <a:avLst/>
          </a:prstGeom>
        </p:spPr>
      </p:pic>
      <p:pic>
        <p:nvPicPr>
          <p:cNvPr id="3" name="圖片 2">
            <a:extLst>
              <a:ext uri="{FF2B5EF4-FFF2-40B4-BE49-F238E27FC236}">
                <a16:creationId xmlns:a16="http://schemas.microsoft.com/office/drawing/2014/main" id="{DCFB0F84-9BEF-D7E7-B9FC-8B10ACC601FD}"/>
              </a:ext>
            </a:extLst>
          </p:cNvPr>
          <p:cNvPicPr>
            <a:picLocks noChangeAspect="1"/>
          </p:cNvPicPr>
          <p:nvPr/>
        </p:nvPicPr>
        <p:blipFill>
          <a:blip r:embed="rId3"/>
          <a:stretch>
            <a:fillRect/>
          </a:stretch>
        </p:blipFill>
        <p:spPr>
          <a:xfrm>
            <a:off x="7387515" y="4638528"/>
            <a:ext cx="10274480" cy="7297587"/>
          </a:xfrm>
          <a:prstGeom prst="rect">
            <a:avLst/>
          </a:prstGeom>
          <a:ln w="19050">
            <a:solidFill>
              <a:schemeClr val="tx1"/>
            </a:solidFill>
          </a:ln>
        </p:spPr>
      </p:pic>
      <p:sp>
        <p:nvSpPr>
          <p:cNvPr id="4" name="投影片編號版面配置區 3">
            <a:extLst>
              <a:ext uri="{FF2B5EF4-FFF2-40B4-BE49-F238E27FC236}">
                <a16:creationId xmlns:a16="http://schemas.microsoft.com/office/drawing/2014/main" id="{0A1E046D-A489-4119-810B-6D6D9A2EF5D8}"/>
              </a:ext>
            </a:extLst>
          </p:cNvPr>
          <p:cNvSpPr>
            <a:spLocks noGrp="1"/>
          </p:cNvSpPr>
          <p:nvPr>
            <p:ph type="sldNum" sz="quarter" idx="12"/>
          </p:nvPr>
        </p:nvSpPr>
        <p:spPr/>
        <p:txBody>
          <a:bodyPr/>
          <a:lstStyle/>
          <a:p>
            <a:fld id="{14635ED7-9926-4639-9050-B0C5E2BE220F}" type="slidenum">
              <a:rPr lang="en-US" altLang="zh-TW" smtClean="0"/>
              <a:pPr/>
              <a:t>21</a:t>
            </a:fld>
            <a:endParaRPr lang="en-US" altLang="zh-TW"/>
          </a:p>
        </p:txBody>
      </p:sp>
      <p:sp>
        <p:nvSpPr>
          <p:cNvPr id="10" name="文字方塊 9">
            <a:extLst>
              <a:ext uri="{FF2B5EF4-FFF2-40B4-BE49-F238E27FC236}">
                <a16:creationId xmlns:a16="http://schemas.microsoft.com/office/drawing/2014/main" id="{A2650030-7955-4045-B3D7-2F6648AFAB7E}"/>
              </a:ext>
            </a:extLst>
          </p:cNvPr>
          <p:cNvSpPr txBox="1"/>
          <p:nvPr/>
        </p:nvSpPr>
        <p:spPr>
          <a:xfrm>
            <a:off x="376137" y="9595098"/>
            <a:ext cx="9144000" cy="3170099"/>
          </a:xfrm>
          <a:prstGeom prst="rect">
            <a:avLst/>
          </a:prstGeom>
          <a:noFill/>
        </p:spPr>
        <p:txBody>
          <a:bodyPr wrap="square">
            <a:spAutoFit/>
          </a:bodyPr>
          <a:lstStyle/>
          <a:p>
            <a:r>
              <a:rPr lang="zh-TW" altLang="en-US" dirty="0">
                <a:solidFill>
                  <a:srgbClr val="7030A0"/>
                </a:solidFill>
              </a:rPr>
              <a:t>https://www.cpami.gov.tw/</a:t>
            </a:r>
          </a:p>
          <a:p>
            <a:r>
              <a:rPr lang="zh-TW" altLang="en-US" dirty="0">
                <a:solidFill>
                  <a:srgbClr val="7030A0"/>
                </a:solidFill>
              </a:rPr>
              <a:t>  &gt;營建署家族</a:t>
            </a:r>
          </a:p>
          <a:p>
            <a:r>
              <a:rPr lang="zh-TW" altLang="en-US" dirty="0">
                <a:solidFill>
                  <a:srgbClr val="7030A0"/>
                </a:solidFill>
              </a:rPr>
              <a:t>    &gt;營建業務</a:t>
            </a:r>
          </a:p>
          <a:p>
            <a:r>
              <a:rPr lang="zh-TW" altLang="en-US" dirty="0">
                <a:solidFill>
                  <a:srgbClr val="7030A0"/>
                </a:solidFill>
              </a:rPr>
              <a:t>      &gt;綜合計畫組</a:t>
            </a:r>
          </a:p>
          <a:p>
            <a:r>
              <a:rPr lang="zh-TW" altLang="en-US" dirty="0">
                <a:solidFill>
                  <a:srgbClr val="7030A0"/>
                </a:solidFill>
              </a:rPr>
              <a:t>        &gt;國土計畫土地使用管制專區</a:t>
            </a:r>
          </a:p>
        </p:txBody>
      </p:sp>
      <p:sp>
        <p:nvSpPr>
          <p:cNvPr id="12" name="文字方塊 11">
            <a:extLst>
              <a:ext uri="{FF2B5EF4-FFF2-40B4-BE49-F238E27FC236}">
                <a16:creationId xmlns:a16="http://schemas.microsoft.com/office/drawing/2014/main" id="{5BC19243-F3AE-40C2-82E9-8244B58B80F5}"/>
              </a:ext>
            </a:extLst>
          </p:cNvPr>
          <p:cNvSpPr txBox="1"/>
          <p:nvPr/>
        </p:nvSpPr>
        <p:spPr>
          <a:xfrm>
            <a:off x="864667" y="657037"/>
            <a:ext cx="16417824" cy="2123658"/>
          </a:xfrm>
          <a:prstGeom prst="rect">
            <a:avLst/>
          </a:prstGeom>
          <a:noFill/>
        </p:spPr>
        <p:txBody>
          <a:bodyPr wrap="square">
            <a:spAutoFit/>
          </a:bodyPr>
          <a:lstStyle/>
          <a:p>
            <a:r>
              <a:rPr lang="zh-TW" altLang="en-US" sz="6600" b="1" dirty="0"/>
              <a:t>一、國土計畫土地使用管制最新討論進度</a:t>
            </a:r>
            <a:br>
              <a:rPr lang="en-US" altLang="zh-TW" sz="6600" b="1" dirty="0"/>
            </a:br>
            <a:endParaRPr lang="zh-TW" altLang="en-US" sz="6600" dirty="0"/>
          </a:p>
        </p:txBody>
      </p:sp>
      <p:sp>
        <p:nvSpPr>
          <p:cNvPr id="13" name="箭號: 向右 12">
            <a:extLst>
              <a:ext uri="{FF2B5EF4-FFF2-40B4-BE49-F238E27FC236}">
                <a16:creationId xmlns:a16="http://schemas.microsoft.com/office/drawing/2014/main" id="{12AAA9D9-D8F7-4EAD-A145-1D52A3ACEFB2}"/>
              </a:ext>
            </a:extLst>
          </p:cNvPr>
          <p:cNvSpPr/>
          <p:nvPr/>
        </p:nvSpPr>
        <p:spPr bwMode="auto">
          <a:xfrm rot="9418909">
            <a:off x="15802940" y="5576562"/>
            <a:ext cx="1656184" cy="504056"/>
          </a:xfrm>
          <a:prstGeom prst="rightArrow">
            <a:avLst/>
          </a:prstGeom>
          <a:solidFill>
            <a:srgbClr val="FFFF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charset="0"/>
              <a:ea typeface="全真粗黑體" pitchFamily="49" charset="-120"/>
            </a:endParaRPr>
          </a:p>
        </p:txBody>
      </p:sp>
      <p:sp>
        <p:nvSpPr>
          <p:cNvPr id="14" name="箭號: 向右 13">
            <a:extLst>
              <a:ext uri="{FF2B5EF4-FFF2-40B4-BE49-F238E27FC236}">
                <a16:creationId xmlns:a16="http://schemas.microsoft.com/office/drawing/2014/main" id="{53CDA880-7577-4DFC-9654-3EBDF90722B9}"/>
              </a:ext>
            </a:extLst>
          </p:cNvPr>
          <p:cNvSpPr/>
          <p:nvPr/>
        </p:nvSpPr>
        <p:spPr bwMode="auto">
          <a:xfrm rot="9418909">
            <a:off x="16385778" y="10690923"/>
            <a:ext cx="1656184" cy="504056"/>
          </a:xfrm>
          <a:prstGeom prst="rightArrow">
            <a:avLst/>
          </a:prstGeom>
          <a:solidFill>
            <a:srgbClr val="FFFF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charset="0"/>
              <a:ea typeface="全真粗黑體" pitchFamily="49" charset="-120"/>
            </a:endParaRPr>
          </a:p>
        </p:txBody>
      </p:sp>
    </p:spTree>
    <p:extLst>
      <p:ext uri="{BB962C8B-B14F-4D97-AF65-F5344CB8AC3E}">
        <p14:creationId xmlns:p14="http://schemas.microsoft.com/office/powerpoint/2010/main" val="48076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a:t>二、國土計畫土地使用制度</a:t>
            </a:r>
            <a:br>
              <a:rPr lang="en-US" altLang="zh-TW" sz="6000" b="1"/>
            </a:br>
            <a:endParaRPr lang="zh-TW" altLang="en-US" sz="3200"/>
          </a:p>
        </p:txBody>
      </p:sp>
      <p:sp>
        <p:nvSpPr>
          <p:cNvPr id="59395"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ADC8D430-1060-4D03-A547-B984B74BF2B0}" type="slidenum">
              <a:rPr lang="en-US" altLang="zh-TW" sz="3200"/>
              <a:pPr>
                <a:spcBef>
                  <a:spcPct val="0"/>
                </a:spcBef>
                <a:buFontTx/>
                <a:buNone/>
              </a:pPr>
              <a:t>22</a:t>
            </a:fld>
            <a:endParaRPr lang="en-US" altLang="zh-TW" sz="32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14"/>
          <p:cNvSpPr txBox="1">
            <a:spLocks noChangeArrowheads="1"/>
          </p:cNvSpPr>
          <p:nvPr/>
        </p:nvSpPr>
        <p:spPr bwMode="auto">
          <a:xfrm>
            <a:off x="1222375" y="233363"/>
            <a:ext cx="16417925" cy="1200150"/>
          </a:xfrm>
          <a:prstGeom prst="rect">
            <a:avLst/>
          </a:prstGeom>
          <a:noFill/>
          <a:ln>
            <a:noFill/>
          </a:ln>
          <a:effectLst>
            <a:prstShdw prst="shdw17" dist="17961" dir="2700000">
              <a:schemeClr val="accent1">
                <a:gamma/>
                <a:shade val="60000"/>
                <a:invGamma/>
              </a:schemeClr>
            </a:prstShdw>
          </a:effectLst>
        </p:spPr>
        <p:txBody>
          <a:bodyPr>
            <a:spAutoFit/>
          </a:bodyPr>
          <a:lstStyle/>
          <a:p>
            <a:pPr algn="ctr">
              <a:spcBef>
                <a:spcPct val="50000"/>
              </a:spcBef>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土地使用管制變革</a:t>
            </a:r>
          </a:p>
        </p:txBody>
      </p:sp>
      <p:sp>
        <p:nvSpPr>
          <p:cNvPr id="2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30B8A773-3C48-4FC4-BDD6-B247BB941C9E}"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23</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60420" name="文字方塊 82"/>
          <p:cNvSpPr txBox="1">
            <a:spLocks noChangeArrowheads="1"/>
          </p:cNvSpPr>
          <p:nvPr/>
        </p:nvSpPr>
        <p:spPr bwMode="auto">
          <a:xfrm>
            <a:off x="666750" y="10999788"/>
            <a:ext cx="8407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95288" indent="-914400">
              <a:defRPr kumimoji="1" sz="4000">
                <a:solidFill>
                  <a:schemeClr val="tx1"/>
                </a:solidFill>
                <a:latin typeface="Arial" pitchFamily="34" charset="0"/>
                <a:ea typeface="全真粗黑體" pitchFamily="49" charset="-120"/>
              </a:defRPr>
            </a:lvl1pPr>
            <a:lvl2pPr>
              <a:defRPr kumimoji="1" sz="4000">
                <a:solidFill>
                  <a:schemeClr val="tx1"/>
                </a:solidFill>
                <a:latin typeface="Arial" pitchFamily="34" charset="0"/>
                <a:ea typeface="全真粗黑體" pitchFamily="49" charset="-120"/>
              </a:defRPr>
            </a:lvl2pPr>
            <a:lvl3pPr>
              <a:defRPr kumimoji="1" sz="4000">
                <a:solidFill>
                  <a:schemeClr val="tx1"/>
                </a:solidFill>
                <a:latin typeface="Arial" pitchFamily="34" charset="0"/>
                <a:ea typeface="全真粗黑體" pitchFamily="49" charset="-120"/>
              </a:defRPr>
            </a:lvl3pPr>
            <a:lvl4pPr>
              <a:defRPr kumimoji="1" sz="4000">
                <a:solidFill>
                  <a:schemeClr val="tx1"/>
                </a:solidFill>
                <a:latin typeface="Arial" pitchFamily="34" charset="0"/>
                <a:ea typeface="全真粗黑體" pitchFamily="49" charset="-120"/>
              </a:defRPr>
            </a:lvl4pPr>
            <a:lvl5pPr>
              <a:defRPr kumimoji="1" sz="4000">
                <a:solidFill>
                  <a:schemeClr val="tx1"/>
                </a:solidFill>
                <a:latin typeface="Arial" pitchFamily="34" charset="0"/>
                <a:ea typeface="全真粗黑體" pitchFamily="49" charset="-120"/>
              </a:defRPr>
            </a:lvl5pPr>
            <a:lvl6pPr marL="22828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marL="27400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marL="31972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marL="36544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r>
              <a:rPr lang="en-US" altLang="zh-TW" sz="3600" b="1">
                <a:solidFill>
                  <a:srgbClr val="0070C0"/>
                </a:solidFill>
                <a:latin typeface="微軟正黑體" pitchFamily="34" charset="-120"/>
                <a:ea typeface="微軟正黑體" pitchFamily="34" charset="-120"/>
                <a:sym typeface="微軟正黑體" pitchFamily="34" charset="-120"/>
              </a:rPr>
              <a:t>1.</a:t>
            </a:r>
            <a:r>
              <a:rPr lang="zh-TW" altLang="en-US" sz="3600" b="1">
                <a:solidFill>
                  <a:srgbClr val="0070C0"/>
                </a:solidFill>
                <a:latin typeface="微軟正黑體" pitchFamily="34" charset="-120"/>
                <a:ea typeface="微軟正黑體" pitchFamily="34" charset="-120"/>
                <a:sym typeface="微軟正黑體" pitchFamily="34" charset="-120"/>
              </a:rPr>
              <a:t>以使用地管制。</a:t>
            </a:r>
            <a:endParaRPr lang="en-US" altLang="zh-TW" sz="3600" b="1">
              <a:solidFill>
                <a:srgbClr val="0070C0"/>
              </a:solidFill>
              <a:latin typeface="微軟正黑體" pitchFamily="34" charset="-120"/>
              <a:ea typeface="微軟正黑體" pitchFamily="34" charset="-120"/>
              <a:sym typeface="微軟正黑體" pitchFamily="34" charset="-120"/>
            </a:endParaRPr>
          </a:p>
          <a:p>
            <a:r>
              <a:rPr lang="en-US" altLang="zh-TW" sz="3600" b="1">
                <a:solidFill>
                  <a:srgbClr val="0070C0"/>
                </a:solidFill>
                <a:latin typeface="微軟正黑體" pitchFamily="34" charset="-120"/>
                <a:ea typeface="微軟正黑體" pitchFamily="34" charset="-120"/>
                <a:sym typeface="微軟正黑體" pitchFamily="34" charset="-120"/>
              </a:rPr>
              <a:t>2.</a:t>
            </a:r>
            <a:r>
              <a:rPr lang="zh-TW" altLang="en-US" sz="3600" b="1">
                <a:solidFill>
                  <a:srgbClr val="0070C0"/>
                </a:solidFill>
                <a:latin typeface="微軟正黑體" pitchFamily="34" charset="-120"/>
                <a:ea typeface="微軟正黑體" pitchFamily="34" charset="-120"/>
                <a:sym typeface="微軟正黑體" pitchFamily="34" charset="-120"/>
              </a:rPr>
              <a:t>使用分區僅有部分管制效果</a:t>
            </a:r>
            <a:r>
              <a:rPr lang="en-US" altLang="zh-TW" sz="3600" b="1">
                <a:solidFill>
                  <a:srgbClr val="0070C0"/>
                </a:solidFill>
                <a:latin typeface="微軟正黑體" pitchFamily="34" charset="-120"/>
                <a:ea typeface="微軟正黑體" pitchFamily="34" charset="-120"/>
                <a:sym typeface="微軟正黑體" pitchFamily="34" charset="-120"/>
              </a:rPr>
              <a:t>(ex.</a:t>
            </a:r>
            <a:r>
              <a:rPr lang="zh-TW" altLang="en-US" sz="3600" b="1">
                <a:solidFill>
                  <a:srgbClr val="0070C0"/>
                </a:solidFill>
                <a:latin typeface="微軟正黑體" pitchFamily="34" charset="-120"/>
                <a:ea typeface="微軟正黑體" pitchFamily="34" charset="-120"/>
                <a:sym typeface="微軟正黑體" pitchFamily="34" charset="-120"/>
              </a:rPr>
              <a:t>特定農業區限制得變更編定之土地使用項目</a:t>
            </a:r>
            <a:r>
              <a:rPr lang="en-US" altLang="zh-TW" sz="3600" b="1">
                <a:solidFill>
                  <a:srgbClr val="0070C0"/>
                </a:solidFill>
                <a:latin typeface="微軟正黑體" pitchFamily="34" charset="-120"/>
                <a:ea typeface="微軟正黑體" pitchFamily="34" charset="-120"/>
                <a:sym typeface="微軟正黑體" pitchFamily="34" charset="-120"/>
              </a:rPr>
              <a:t>)</a:t>
            </a:r>
          </a:p>
          <a:p>
            <a:r>
              <a:rPr lang="en-US" altLang="zh-TW" sz="3600" b="1">
                <a:solidFill>
                  <a:srgbClr val="0070C0"/>
                </a:solidFill>
                <a:latin typeface="微軟正黑體" pitchFamily="34" charset="-120"/>
                <a:ea typeface="微軟正黑體" pitchFamily="34" charset="-120"/>
                <a:sym typeface="微軟正黑體" pitchFamily="34" charset="-120"/>
              </a:rPr>
              <a:t>3.</a:t>
            </a:r>
            <a:r>
              <a:rPr lang="zh-TW" altLang="en-US" sz="3600" b="1">
                <a:solidFill>
                  <a:srgbClr val="0070C0"/>
                </a:solidFill>
                <a:latin typeface="微軟正黑體" pitchFamily="34" charset="-120"/>
                <a:ea typeface="微軟正黑體" pitchFamily="34" charset="-120"/>
                <a:sym typeface="微軟正黑體" pitchFamily="34" charset="-120"/>
              </a:rPr>
              <a:t>可變更使用地及使用分區</a:t>
            </a:r>
            <a:endParaRPr lang="zh-TW" altLang="en-US" sz="3600">
              <a:solidFill>
                <a:srgbClr val="0070C0"/>
              </a:solidFill>
            </a:endParaRPr>
          </a:p>
        </p:txBody>
      </p:sp>
      <p:sp>
        <p:nvSpPr>
          <p:cNvPr id="60421" name="文字方塊 83"/>
          <p:cNvSpPr txBox="1">
            <a:spLocks noChangeArrowheads="1"/>
          </p:cNvSpPr>
          <p:nvPr/>
        </p:nvSpPr>
        <p:spPr bwMode="auto">
          <a:xfrm>
            <a:off x="9704388" y="11025188"/>
            <a:ext cx="8153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95288" indent="-914400">
              <a:defRPr kumimoji="1" sz="4000">
                <a:solidFill>
                  <a:schemeClr val="tx1"/>
                </a:solidFill>
                <a:latin typeface="Arial" pitchFamily="34" charset="0"/>
                <a:ea typeface="全真粗黑體" pitchFamily="49" charset="-120"/>
              </a:defRPr>
            </a:lvl1pPr>
            <a:lvl2pPr>
              <a:defRPr kumimoji="1" sz="4000">
                <a:solidFill>
                  <a:schemeClr val="tx1"/>
                </a:solidFill>
                <a:latin typeface="Arial" pitchFamily="34" charset="0"/>
                <a:ea typeface="全真粗黑體" pitchFamily="49" charset="-120"/>
              </a:defRPr>
            </a:lvl2pPr>
            <a:lvl3pPr>
              <a:defRPr kumimoji="1" sz="4000">
                <a:solidFill>
                  <a:schemeClr val="tx1"/>
                </a:solidFill>
                <a:latin typeface="Arial" pitchFamily="34" charset="0"/>
                <a:ea typeface="全真粗黑體" pitchFamily="49" charset="-120"/>
              </a:defRPr>
            </a:lvl3pPr>
            <a:lvl4pPr>
              <a:defRPr kumimoji="1" sz="4000">
                <a:solidFill>
                  <a:schemeClr val="tx1"/>
                </a:solidFill>
                <a:latin typeface="Arial" pitchFamily="34" charset="0"/>
                <a:ea typeface="全真粗黑體" pitchFamily="49" charset="-120"/>
              </a:defRPr>
            </a:lvl4pPr>
            <a:lvl5pPr>
              <a:defRPr kumimoji="1" sz="4000">
                <a:solidFill>
                  <a:schemeClr val="tx1"/>
                </a:solidFill>
                <a:latin typeface="Arial" pitchFamily="34" charset="0"/>
                <a:ea typeface="全真粗黑體" pitchFamily="49" charset="-120"/>
              </a:defRPr>
            </a:lvl5pPr>
            <a:lvl6pPr marL="22828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marL="27400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marL="31972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marL="36544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r>
              <a:rPr lang="en-US" altLang="zh-TW" sz="3600" b="1">
                <a:solidFill>
                  <a:srgbClr val="000000"/>
                </a:solidFill>
                <a:latin typeface="微軟正黑體" pitchFamily="34" charset="-120"/>
                <a:ea typeface="微軟正黑體" pitchFamily="34" charset="-120"/>
                <a:sym typeface="微軟正黑體" pitchFamily="34" charset="-120"/>
              </a:rPr>
              <a:t>1.</a:t>
            </a:r>
            <a:r>
              <a:rPr lang="zh-TW" altLang="en-US" sz="3600" b="1">
                <a:solidFill>
                  <a:srgbClr val="000000"/>
                </a:solidFill>
                <a:latin typeface="微軟正黑體" pitchFamily="34" charset="-120"/>
                <a:ea typeface="微軟正黑體" pitchFamily="34" charset="-120"/>
                <a:sym typeface="微軟正黑體" pitchFamily="34" charset="-120"/>
              </a:rPr>
              <a:t>以分區分類管制。</a:t>
            </a:r>
            <a:endParaRPr lang="en-US" altLang="zh-TW" sz="3600" b="1">
              <a:solidFill>
                <a:srgbClr val="000000"/>
              </a:solidFill>
              <a:latin typeface="微軟正黑體" pitchFamily="34" charset="-120"/>
              <a:ea typeface="微軟正黑體" pitchFamily="34" charset="-120"/>
              <a:sym typeface="微軟正黑體" pitchFamily="34" charset="-120"/>
            </a:endParaRPr>
          </a:p>
          <a:p>
            <a:r>
              <a:rPr lang="en-US" altLang="zh-TW" sz="3600" b="1">
                <a:solidFill>
                  <a:srgbClr val="000000"/>
                </a:solidFill>
                <a:latin typeface="微軟正黑體" pitchFamily="34" charset="-120"/>
                <a:ea typeface="微軟正黑體" pitchFamily="34" charset="-120"/>
                <a:sym typeface="微軟正黑體" pitchFamily="34" charset="-120"/>
              </a:rPr>
              <a:t>2.</a:t>
            </a:r>
            <a:r>
              <a:rPr lang="zh-TW" altLang="en-US" sz="3600" b="1">
                <a:solidFill>
                  <a:srgbClr val="000000"/>
                </a:solidFill>
                <a:latin typeface="微軟正黑體" pitchFamily="34" charset="-120"/>
                <a:ea typeface="微軟正黑體" pitchFamily="34" charset="-120"/>
                <a:sym typeface="微軟正黑體" pitchFamily="34" charset="-120"/>
              </a:rPr>
              <a:t>使用地虛級化，僅有部分管制效果。</a:t>
            </a:r>
            <a:endParaRPr lang="en-US" altLang="zh-TW" sz="3600" b="1">
              <a:solidFill>
                <a:srgbClr val="000000"/>
              </a:solidFill>
              <a:latin typeface="微軟正黑體" pitchFamily="34" charset="-120"/>
              <a:ea typeface="微軟正黑體" pitchFamily="34" charset="-120"/>
              <a:sym typeface="微軟正黑體" pitchFamily="34" charset="-120"/>
            </a:endParaRPr>
          </a:p>
          <a:p>
            <a:r>
              <a:rPr lang="en-US" altLang="zh-TW" sz="3600" b="1">
                <a:solidFill>
                  <a:srgbClr val="000000"/>
                </a:solidFill>
                <a:latin typeface="微軟正黑體" pitchFamily="34" charset="-120"/>
                <a:ea typeface="微軟正黑體" pitchFamily="34" charset="-120"/>
                <a:sym typeface="微軟正黑體" pitchFamily="34" charset="-120"/>
              </a:rPr>
              <a:t>3.</a:t>
            </a:r>
            <a:r>
              <a:rPr lang="zh-TW" altLang="en-US" sz="3600" b="1">
                <a:solidFill>
                  <a:srgbClr val="000000"/>
                </a:solidFill>
                <a:latin typeface="微軟正黑體" pitchFamily="34" charset="-120"/>
                <a:ea typeface="微軟正黑體" pitchFamily="34" charset="-120"/>
                <a:sym typeface="微軟正黑體" pitchFamily="34" charset="-120"/>
              </a:rPr>
              <a:t>不得依個案變更分區分類，需等到縣市國土計畫通盤檢討，才能調整。</a:t>
            </a:r>
            <a:endParaRPr lang="zh-TW" altLang="en-US" sz="3600"/>
          </a:p>
        </p:txBody>
      </p:sp>
      <p:sp>
        <p:nvSpPr>
          <p:cNvPr id="60422" name="文字方塊 86"/>
          <p:cNvSpPr txBox="1">
            <a:spLocks noChangeArrowheads="1"/>
          </p:cNvSpPr>
          <p:nvPr/>
        </p:nvSpPr>
        <p:spPr bwMode="auto">
          <a:xfrm>
            <a:off x="531813" y="1519238"/>
            <a:ext cx="8755062" cy="708025"/>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TW" altLang="en-US" b="1">
                <a:solidFill>
                  <a:srgbClr val="0000FF"/>
                </a:solidFill>
                <a:latin typeface="微軟正黑體" pitchFamily="34" charset="-120"/>
                <a:ea typeface="微軟正黑體" pitchFamily="34" charset="-120"/>
                <a:sym typeface="微軟正黑體" pitchFamily="34" charset="-120"/>
              </a:rPr>
              <a:t>區域計畫法</a:t>
            </a:r>
            <a:r>
              <a:rPr lang="en-US" altLang="zh-TW" b="1">
                <a:solidFill>
                  <a:srgbClr val="0000FF"/>
                </a:solidFill>
                <a:latin typeface="微軟正黑體" pitchFamily="34" charset="-120"/>
                <a:ea typeface="微軟正黑體" pitchFamily="34" charset="-120"/>
                <a:sym typeface="微軟正黑體" pitchFamily="34" charset="-120"/>
              </a:rPr>
              <a:t>(114</a:t>
            </a:r>
            <a:r>
              <a:rPr lang="zh-TW" altLang="en-US" b="1">
                <a:solidFill>
                  <a:srgbClr val="0000FF"/>
                </a:solidFill>
                <a:latin typeface="微軟正黑體" pitchFamily="34" charset="-120"/>
                <a:ea typeface="微軟正黑體" pitchFamily="34" charset="-120"/>
                <a:sym typeface="微軟正黑體" pitchFamily="34" charset="-120"/>
              </a:rPr>
              <a:t>年退場</a:t>
            </a:r>
            <a:r>
              <a:rPr lang="en-US" altLang="zh-TW" b="1">
                <a:solidFill>
                  <a:srgbClr val="0000FF"/>
                </a:solidFill>
                <a:latin typeface="微軟正黑體" pitchFamily="34" charset="-120"/>
                <a:ea typeface="微軟正黑體" pitchFamily="34" charset="-120"/>
                <a:sym typeface="微軟正黑體" pitchFamily="34" charset="-120"/>
              </a:rPr>
              <a:t>)</a:t>
            </a:r>
            <a:endParaRPr lang="zh-TW" altLang="en-US">
              <a:solidFill>
                <a:srgbClr val="0000FF"/>
              </a:solidFill>
            </a:endParaRPr>
          </a:p>
        </p:txBody>
      </p:sp>
      <p:sp>
        <p:nvSpPr>
          <p:cNvPr id="88" name="文字方塊 87"/>
          <p:cNvSpPr txBox="1"/>
          <p:nvPr/>
        </p:nvSpPr>
        <p:spPr>
          <a:xfrm>
            <a:off x="9650413" y="1458913"/>
            <a:ext cx="8223250" cy="706437"/>
          </a:xfrm>
          <a:prstGeom prst="rect">
            <a:avLst/>
          </a:prstGeom>
          <a:solidFill>
            <a:srgbClr val="FFCC99"/>
          </a:solidFill>
        </p:spPr>
        <p:txBody>
          <a:bodyPr>
            <a:spAutoFit/>
          </a:bodyPr>
          <a:lstStyle/>
          <a:p>
            <a:pPr algn="ctr">
              <a:defRPr/>
            </a:pPr>
            <a:r>
              <a:rPr lang="zh-TW" altLang="en-US" b="1" dirty="0">
                <a:solidFill>
                  <a:schemeClr val="accent6">
                    <a:lumMod val="50000"/>
                  </a:schemeClr>
                </a:solidFill>
                <a:latin typeface="微軟正黑體" panose="020B0604030504040204" pitchFamily="34" charset="-120"/>
                <a:ea typeface="微軟正黑體" panose="020B0604030504040204" pitchFamily="34" charset="-120"/>
                <a:cs typeface="Microsoft JhengHei"/>
                <a:sym typeface="Microsoft JhengHei"/>
              </a:rPr>
              <a:t>國土計畫法</a:t>
            </a:r>
            <a:endParaRPr lang="zh-TW" altLang="en-US" dirty="0">
              <a:solidFill>
                <a:schemeClr val="accent6">
                  <a:lumMod val="50000"/>
                </a:schemeClr>
              </a:solidFill>
            </a:endParaRPr>
          </a:p>
        </p:txBody>
      </p:sp>
      <p:grpSp>
        <p:nvGrpSpPr>
          <p:cNvPr id="60424" name="群組 15"/>
          <p:cNvGrpSpPr>
            <a:grpSpLocks/>
          </p:cNvGrpSpPr>
          <p:nvPr/>
        </p:nvGrpSpPr>
        <p:grpSpPr bwMode="auto">
          <a:xfrm>
            <a:off x="649288" y="2909888"/>
            <a:ext cx="8621712" cy="7883525"/>
            <a:chOff x="107504" y="1556792"/>
            <a:chExt cx="4310591" cy="3941082"/>
          </a:xfrm>
        </p:grpSpPr>
        <p:sp>
          <p:nvSpPr>
            <p:cNvPr id="60441" name="Google Shape;2726;p192"/>
            <p:cNvSpPr txBox="1">
              <a:spLocks noChangeArrowheads="1"/>
            </p:cNvSpPr>
            <p:nvPr/>
          </p:nvSpPr>
          <p:spPr bwMode="auto">
            <a:xfrm>
              <a:off x="2041831" y="2420750"/>
              <a:ext cx="1078685" cy="620321"/>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sym typeface="微軟正黑體" pitchFamily="34" charset="-120"/>
                </a:rPr>
                <a:t>變更</a:t>
              </a:r>
              <a:br>
                <a:rPr lang="en-US" altLang="zh-TW" sz="3200" b="1">
                  <a:solidFill>
                    <a:srgbClr val="0070C0"/>
                  </a:solidFill>
                  <a:latin typeface="微軟正黑體" pitchFamily="34" charset="-120"/>
                  <a:ea typeface="微軟正黑體" pitchFamily="34" charset="-120"/>
                  <a:sym typeface="微軟正黑體" pitchFamily="34" charset="-120"/>
                </a:rPr>
              </a:br>
              <a:r>
                <a:rPr lang="zh-TW" altLang="en-US" sz="3200" b="1">
                  <a:solidFill>
                    <a:srgbClr val="0070C0"/>
                  </a:solidFill>
                  <a:latin typeface="微軟正黑體" pitchFamily="34" charset="-120"/>
                  <a:ea typeface="微軟正黑體" pitchFamily="34" charset="-120"/>
                  <a:sym typeface="微軟正黑體" pitchFamily="34" charset="-120"/>
                </a:rPr>
                <a:t>使用</a:t>
              </a:r>
              <a:endParaRPr lang="zh-TW" altLang="zh-TW" sz="3200" b="1">
                <a:solidFill>
                  <a:srgbClr val="0070C0"/>
                </a:solidFill>
                <a:latin typeface="微軟正黑體" pitchFamily="34" charset="-120"/>
                <a:ea typeface="微軟正黑體" pitchFamily="34" charset="-120"/>
              </a:endParaRPr>
            </a:p>
          </p:txBody>
        </p:sp>
        <p:sp>
          <p:nvSpPr>
            <p:cNvPr id="60442" name="Google Shape;2727;p192"/>
            <p:cNvSpPr txBox="1">
              <a:spLocks noChangeArrowheads="1"/>
            </p:cNvSpPr>
            <p:nvPr/>
          </p:nvSpPr>
          <p:spPr bwMode="auto">
            <a:xfrm>
              <a:off x="1678842" y="3657897"/>
              <a:ext cx="897957" cy="671028"/>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en-US" altLang="zh-TW" sz="3200" b="1">
                  <a:solidFill>
                    <a:srgbClr val="0070C0"/>
                  </a:solidFill>
                  <a:latin typeface="微軟正黑體" pitchFamily="34" charset="-120"/>
                  <a:ea typeface="微軟正黑體" pitchFamily="34" charset="-120"/>
                  <a:sym typeface="微軟正黑體" pitchFamily="34" charset="-120"/>
                </a:rPr>
                <a:t>一定規模以</a:t>
              </a:r>
              <a:r>
                <a:rPr lang="zh-TW" altLang="en-US" sz="3200" b="1">
                  <a:solidFill>
                    <a:srgbClr val="0070C0"/>
                  </a:solidFill>
                  <a:latin typeface="微軟正黑體" pitchFamily="34" charset="-120"/>
                  <a:ea typeface="微軟正黑體" pitchFamily="34" charset="-120"/>
                  <a:sym typeface="微軟正黑體" pitchFamily="34" charset="-120"/>
                </a:rPr>
                <a:t>下</a:t>
              </a:r>
              <a:endParaRPr lang="zh-TW" altLang="zh-TW" sz="3200" b="1">
                <a:solidFill>
                  <a:srgbClr val="0070C0"/>
                </a:solidFill>
                <a:latin typeface="微軟正黑體" pitchFamily="34" charset="-120"/>
                <a:ea typeface="微軟正黑體" pitchFamily="34" charset="-120"/>
              </a:endParaRPr>
            </a:p>
          </p:txBody>
        </p:sp>
        <p:sp>
          <p:nvSpPr>
            <p:cNvPr id="60443" name="Google Shape;2728;p192"/>
            <p:cNvSpPr txBox="1">
              <a:spLocks noChangeArrowheads="1"/>
            </p:cNvSpPr>
            <p:nvPr/>
          </p:nvSpPr>
          <p:spPr bwMode="auto">
            <a:xfrm>
              <a:off x="2689903" y="3657896"/>
              <a:ext cx="863255" cy="672713"/>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en-US" altLang="zh-TW" sz="3200" b="1">
                  <a:solidFill>
                    <a:srgbClr val="0070C0"/>
                  </a:solidFill>
                  <a:latin typeface="微軟正黑體" pitchFamily="34" charset="-120"/>
                  <a:ea typeface="微軟正黑體" pitchFamily="34" charset="-120"/>
                  <a:sym typeface="微軟正黑體" pitchFamily="34" charset="-120"/>
                </a:rPr>
                <a:t>一定規模以上</a:t>
              </a:r>
              <a:endParaRPr lang="zh-TW" altLang="zh-TW" sz="3200" b="1">
                <a:solidFill>
                  <a:srgbClr val="0070C0"/>
                </a:solidFill>
                <a:latin typeface="微軟正黑體" pitchFamily="34" charset="-120"/>
                <a:ea typeface="微軟正黑體" pitchFamily="34" charset="-120"/>
              </a:endParaRPr>
            </a:p>
          </p:txBody>
        </p:sp>
        <p:sp>
          <p:nvSpPr>
            <p:cNvPr id="60444" name="Google Shape;2729;p192"/>
            <p:cNvSpPr txBox="1">
              <a:spLocks noChangeArrowheads="1"/>
            </p:cNvSpPr>
            <p:nvPr/>
          </p:nvSpPr>
          <p:spPr bwMode="auto">
            <a:xfrm>
              <a:off x="1678842" y="4668529"/>
              <a:ext cx="904288" cy="829343"/>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rPr>
                <a:t>使用地變更編定</a:t>
              </a:r>
              <a:endParaRPr lang="zh-TW" altLang="zh-TW" sz="3200" b="1">
                <a:solidFill>
                  <a:srgbClr val="0070C0"/>
                </a:solidFill>
                <a:latin typeface="微軟正黑體" pitchFamily="34" charset="-120"/>
                <a:ea typeface="微軟正黑體" pitchFamily="34" charset="-120"/>
              </a:endParaRPr>
            </a:p>
          </p:txBody>
        </p:sp>
        <p:sp>
          <p:nvSpPr>
            <p:cNvPr id="60445" name="Google Shape;2730;p192"/>
            <p:cNvSpPr txBox="1">
              <a:spLocks noChangeArrowheads="1"/>
            </p:cNvSpPr>
            <p:nvPr/>
          </p:nvSpPr>
          <p:spPr bwMode="auto">
            <a:xfrm>
              <a:off x="2689903" y="4683910"/>
              <a:ext cx="861226" cy="813963"/>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rPr>
                <a:t>變更分區及使用地</a:t>
              </a:r>
              <a:endParaRPr lang="zh-TW" altLang="zh-TW" sz="3200" b="1">
                <a:solidFill>
                  <a:srgbClr val="0070C0"/>
                </a:solidFill>
                <a:latin typeface="微軟正黑體" pitchFamily="34" charset="-120"/>
                <a:ea typeface="微軟正黑體" pitchFamily="34" charset="-120"/>
              </a:endParaRPr>
            </a:p>
          </p:txBody>
        </p:sp>
        <p:sp>
          <p:nvSpPr>
            <p:cNvPr id="60446" name="Google Shape;2735;p192"/>
            <p:cNvSpPr txBox="1">
              <a:spLocks noChangeArrowheads="1"/>
            </p:cNvSpPr>
            <p:nvPr/>
          </p:nvSpPr>
          <p:spPr bwMode="auto">
            <a:xfrm>
              <a:off x="1609783" y="1556792"/>
              <a:ext cx="1667174" cy="413835"/>
            </a:xfrm>
            <a:prstGeom prst="rect">
              <a:avLst/>
            </a:prstGeom>
            <a:noFill/>
            <a:ln w="28575">
              <a:solidFill>
                <a:srgbClr val="B2B2B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182371" tIns="91161" rIns="182371" bIns="91161" anchor="ctr"/>
            <a:lstStyle/>
            <a:p>
              <a:pPr algn="ctr">
                <a:buClr>
                  <a:srgbClr val="000000"/>
                </a:buClr>
                <a:buSzPts val="1600"/>
              </a:pPr>
              <a:r>
                <a:rPr lang="en-US" altLang="zh-TW" sz="3200" b="1">
                  <a:solidFill>
                    <a:srgbClr val="0070C0"/>
                  </a:solidFill>
                  <a:latin typeface="微軟正黑體" pitchFamily="34" charset="-120"/>
                  <a:ea typeface="微軟正黑體" pitchFamily="34" charset="-120"/>
                  <a:sym typeface="微軟正黑體" pitchFamily="34" charset="-120"/>
                </a:rPr>
                <a:t>土地使用</a:t>
              </a:r>
              <a:endParaRPr lang="zh-TW" altLang="zh-TW" sz="3200" b="1">
                <a:solidFill>
                  <a:srgbClr val="0070C0"/>
                </a:solidFill>
                <a:latin typeface="微軟正黑體" pitchFamily="34" charset="-120"/>
                <a:ea typeface="微軟正黑體" pitchFamily="34" charset="-120"/>
              </a:endParaRPr>
            </a:p>
          </p:txBody>
        </p:sp>
        <p:sp>
          <p:nvSpPr>
            <p:cNvPr id="60447" name="Google Shape;2736;p192"/>
            <p:cNvSpPr txBox="1">
              <a:spLocks noChangeArrowheads="1"/>
            </p:cNvSpPr>
            <p:nvPr/>
          </p:nvSpPr>
          <p:spPr bwMode="auto">
            <a:xfrm>
              <a:off x="241630" y="2429390"/>
              <a:ext cx="1152129" cy="596498"/>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sym typeface="微軟正黑體" pitchFamily="34" charset="-120"/>
                </a:rPr>
                <a:t>容許</a:t>
              </a:r>
              <a:br>
                <a:rPr lang="en-US" altLang="zh-TW" sz="3200" b="1">
                  <a:solidFill>
                    <a:srgbClr val="0070C0"/>
                  </a:solidFill>
                  <a:latin typeface="微軟正黑體" pitchFamily="34" charset="-120"/>
                  <a:ea typeface="微軟正黑體" pitchFamily="34" charset="-120"/>
                  <a:sym typeface="微軟正黑體" pitchFamily="34" charset="-120"/>
                </a:rPr>
              </a:br>
              <a:r>
                <a:rPr lang="zh-TW" altLang="en-US" sz="3200" b="1">
                  <a:solidFill>
                    <a:srgbClr val="0070C0"/>
                  </a:solidFill>
                  <a:latin typeface="微軟正黑體" pitchFamily="34" charset="-120"/>
                  <a:ea typeface="微軟正黑體" pitchFamily="34" charset="-120"/>
                  <a:sym typeface="微軟正黑體" pitchFamily="34" charset="-120"/>
                </a:rPr>
                <a:t>使用</a:t>
              </a:r>
              <a:endParaRPr lang="zh-TW" altLang="zh-TW" sz="3200" b="1">
                <a:solidFill>
                  <a:srgbClr val="0070C0"/>
                </a:solidFill>
                <a:latin typeface="微軟正黑體" pitchFamily="34" charset="-120"/>
                <a:ea typeface="微軟正黑體" pitchFamily="34" charset="-120"/>
              </a:endParaRPr>
            </a:p>
          </p:txBody>
        </p:sp>
        <p:sp>
          <p:nvSpPr>
            <p:cNvPr id="60448" name="Google Shape;2739;p192"/>
            <p:cNvSpPr txBox="1">
              <a:spLocks noChangeArrowheads="1"/>
            </p:cNvSpPr>
            <p:nvPr/>
          </p:nvSpPr>
          <p:spPr bwMode="auto">
            <a:xfrm>
              <a:off x="107504" y="4661788"/>
              <a:ext cx="1427212" cy="836086"/>
            </a:xfrm>
            <a:prstGeom prst="rect">
              <a:avLst/>
            </a:prstGeom>
            <a:solidFill>
              <a:srgbClr val="EDF4F7"/>
            </a:solidFill>
            <a:ln w="28575">
              <a:solidFill>
                <a:srgbClr val="B2B2B2"/>
              </a:solidFill>
              <a:miter lim="800000"/>
              <a:headEnd type="none" w="sm" len="sm"/>
              <a:tailEnd type="none" w="sm" len="sm"/>
            </a:ln>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sym typeface="微軟正黑體" pitchFamily="34" charset="-120"/>
                </a:rPr>
                <a:t>容許使</a:t>
              </a:r>
              <a:r>
                <a:rPr lang="en-US" altLang="zh-TW" sz="3200" b="1">
                  <a:solidFill>
                    <a:srgbClr val="0070C0"/>
                  </a:solidFill>
                  <a:latin typeface="微軟正黑體" pitchFamily="34" charset="-120"/>
                  <a:ea typeface="微軟正黑體" pitchFamily="34" charset="-120"/>
                  <a:sym typeface="微軟正黑體" pitchFamily="34" charset="-120"/>
                </a:rPr>
                <a:t>用(</a:t>
              </a:r>
              <a:r>
                <a:rPr lang="zh-TW" altLang="en-US" sz="3200" b="1">
                  <a:solidFill>
                    <a:srgbClr val="0070C0"/>
                  </a:solidFill>
                  <a:latin typeface="微軟正黑體" pitchFamily="34" charset="-120"/>
                  <a:ea typeface="微軟正黑體" pitchFamily="34" charset="-120"/>
                  <a:sym typeface="微軟正黑體" pitchFamily="34" charset="-120"/>
                </a:rPr>
                <a:t>免經</a:t>
              </a:r>
              <a:r>
                <a:rPr lang="en-US" altLang="zh-TW" sz="3200" b="1">
                  <a:solidFill>
                    <a:srgbClr val="0070C0"/>
                  </a:solidFill>
                  <a:latin typeface="微軟正黑體" pitchFamily="34" charset="-120"/>
                  <a:ea typeface="微軟正黑體" pitchFamily="34" charset="-120"/>
                  <a:sym typeface="微軟正黑體" pitchFamily="34" charset="-120"/>
                </a:rPr>
                <a:t>/</a:t>
              </a:r>
              <a:r>
                <a:rPr lang="zh-TW" altLang="en-US" sz="3200" b="1">
                  <a:solidFill>
                    <a:srgbClr val="0070C0"/>
                  </a:solidFill>
                  <a:latin typeface="微軟正黑體" pitchFamily="34" charset="-120"/>
                  <a:ea typeface="微軟正黑體" pitchFamily="34" charset="-120"/>
                  <a:sym typeface="微軟正黑體" pitchFamily="34" charset="-120"/>
                </a:rPr>
                <a:t>應經核准</a:t>
              </a:r>
              <a:r>
                <a:rPr lang="en-US" altLang="zh-TW" sz="3200" b="1">
                  <a:solidFill>
                    <a:srgbClr val="0070C0"/>
                  </a:solidFill>
                  <a:latin typeface="微軟正黑體" pitchFamily="34" charset="-120"/>
                  <a:ea typeface="微軟正黑體" pitchFamily="34" charset="-120"/>
                  <a:sym typeface="微軟正黑體" pitchFamily="34" charset="-120"/>
                </a:rPr>
                <a:t>)</a:t>
              </a:r>
              <a:endParaRPr lang="zh-TW" altLang="zh-TW" sz="3200" b="1">
                <a:solidFill>
                  <a:srgbClr val="0070C0"/>
                </a:solidFill>
                <a:latin typeface="微軟正黑體" pitchFamily="34" charset="-120"/>
                <a:ea typeface="微軟正黑體" pitchFamily="34" charset="-120"/>
              </a:endParaRPr>
            </a:p>
          </p:txBody>
        </p:sp>
        <p:cxnSp>
          <p:nvCxnSpPr>
            <p:cNvPr id="120" name="Google Shape;2740;p192"/>
            <p:cNvCxnSpPr>
              <a:cxnSpLocks/>
              <a:endCxn id="60448" idx="0"/>
            </p:cNvCxnSpPr>
            <p:nvPr/>
          </p:nvCxnSpPr>
          <p:spPr>
            <a:xfrm>
              <a:off x="817073" y="3044816"/>
              <a:ext cx="3968" cy="1616590"/>
            </a:xfrm>
            <a:prstGeom prst="straightConnector1">
              <a:avLst/>
            </a:prstGeom>
            <a:noFill/>
            <a:ln w="28575" cap="flat" cmpd="sng">
              <a:solidFill>
                <a:schemeClr val="bg1">
                  <a:lumMod val="75000"/>
                </a:schemeClr>
              </a:solidFill>
              <a:prstDash val="solid"/>
              <a:miter lim="800000"/>
              <a:headEnd type="none" w="med" len="med"/>
              <a:tailEnd type="triangle" w="med" len="med"/>
            </a:ln>
          </p:spPr>
        </p:cxnSp>
        <p:cxnSp>
          <p:nvCxnSpPr>
            <p:cNvPr id="123" name="直線單箭頭接點 122"/>
            <p:cNvCxnSpPr/>
            <p:nvPr/>
          </p:nvCxnSpPr>
          <p:spPr>
            <a:xfrm flipH="1">
              <a:off x="2113981" y="3308296"/>
              <a:ext cx="0" cy="297605"/>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4" name="直線單箭頭接點 123"/>
            <p:cNvCxnSpPr/>
            <p:nvPr/>
          </p:nvCxnSpPr>
          <p:spPr>
            <a:xfrm flipH="1">
              <a:off x="3121981" y="3308296"/>
              <a:ext cx="0" cy="297605"/>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5" name="直線接點 124"/>
            <p:cNvCxnSpPr>
              <a:cxnSpLocks/>
            </p:cNvCxnSpPr>
            <p:nvPr/>
          </p:nvCxnSpPr>
          <p:spPr>
            <a:xfrm>
              <a:off x="2473527" y="1970264"/>
              <a:ext cx="0" cy="239671"/>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線接點 125"/>
            <p:cNvCxnSpPr>
              <a:cxnSpLocks/>
            </p:cNvCxnSpPr>
            <p:nvPr/>
          </p:nvCxnSpPr>
          <p:spPr>
            <a:xfrm>
              <a:off x="817073" y="2196444"/>
              <a:ext cx="3169249"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線單箭頭接點 126"/>
            <p:cNvCxnSpPr/>
            <p:nvPr/>
          </p:nvCxnSpPr>
          <p:spPr>
            <a:xfrm flipH="1">
              <a:off x="817073" y="2199619"/>
              <a:ext cx="793" cy="230148"/>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0455" name="Google Shape;2730;p192"/>
            <p:cNvSpPr txBox="1">
              <a:spLocks noChangeArrowheads="1"/>
            </p:cNvSpPr>
            <p:nvPr/>
          </p:nvSpPr>
          <p:spPr bwMode="auto">
            <a:xfrm>
              <a:off x="3530263" y="2432789"/>
              <a:ext cx="887832" cy="600326"/>
            </a:xfrm>
            <a:prstGeom prst="rect">
              <a:avLst/>
            </a:prstGeom>
            <a:noFill/>
            <a:ln w="28575">
              <a:solidFill>
                <a:srgbClr val="B2B2B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182371" tIns="91161" rIns="182371" bIns="91161" anchor="ctr"/>
            <a:lstStyle/>
            <a:p>
              <a:pPr algn="ctr">
                <a:buClr>
                  <a:srgbClr val="000000"/>
                </a:buClr>
                <a:buSzPts val="1600"/>
              </a:pPr>
              <a:r>
                <a:rPr lang="zh-TW" altLang="en-US" sz="3200" b="1">
                  <a:solidFill>
                    <a:srgbClr val="0070C0"/>
                  </a:solidFill>
                  <a:latin typeface="微軟正黑體" pitchFamily="34" charset="-120"/>
                  <a:ea typeface="微軟正黑體" pitchFamily="34" charset="-120"/>
                </a:rPr>
                <a:t>禁止</a:t>
              </a:r>
              <a:br>
                <a:rPr lang="en-US" altLang="zh-TW" sz="3200" b="1">
                  <a:solidFill>
                    <a:srgbClr val="0070C0"/>
                  </a:solidFill>
                  <a:latin typeface="微軟正黑體" pitchFamily="34" charset="-120"/>
                  <a:ea typeface="微軟正黑體" pitchFamily="34" charset="-120"/>
                </a:rPr>
              </a:br>
              <a:r>
                <a:rPr lang="zh-TW" altLang="en-US" sz="3200" b="1">
                  <a:solidFill>
                    <a:srgbClr val="0070C0"/>
                  </a:solidFill>
                  <a:latin typeface="微軟正黑體" pitchFamily="34" charset="-120"/>
                  <a:ea typeface="微軟正黑體" pitchFamily="34" charset="-120"/>
                </a:rPr>
                <a:t>使用</a:t>
              </a:r>
              <a:endParaRPr lang="zh-TW" altLang="zh-TW" sz="3200" b="1">
                <a:solidFill>
                  <a:srgbClr val="0070C0"/>
                </a:solidFill>
                <a:latin typeface="微軟正黑體" pitchFamily="34" charset="-120"/>
                <a:ea typeface="微軟正黑體" pitchFamily="34" charset="-120"/>
              </a:endParaRPr>
            </a:p>
          </p:txBody>
        </p:sp>
        <p:cxnSp>
          <p:nvCxnSpPr>
            <p:cNvPr id="131" name="直線單箭頭接點 130"/>
            <p:cNvCxnSpPr/>
            <p:nvPr/>
          </p:nvCxnSpPr>
          <p:spPr>
            <a:xfrm flipH="1">
              <a:off x="2113187" y="4318565"/>
              <a:ext cx="794" cy="298398"/>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2" name="直線單箭頭接點 131"/>
            <p:cNvCxnSpPr>
              <a:cxnSpLocks/>
            </p:cNvCxnSpPr>
            <p:nvPr/>
          </p:nvCxnSpPr>
          <p:spPr>
            <a:xfrm flipH="1">
              <a:off x="3120394" y="4333644"/>
              <a:ext cx="793" cy="298398"/>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3" name="直線接點 132"/>
            <p:cNvCxnSpPr>
              <a:cxnSpLocks/>
            </p:cNvCxnSpPr>
            <p:nvPr/>
          </p:nvCxnSpPr>
          <p:spPr>
            <a:xfrm>
              <a:off x="2628299" y="3044816"/>
              <a:ext cx="0" cy="26348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直線接點 133"/>
            <p:cNvCxnSpPr>
              <a:cxnSpLocks/>
            </p:cNvCxnSpPr>
            <p:nvPr/>
          </p:nvCxnSpPr>
          <p:spPr>
            <a:xfrm>
              <a:off x="2113187" y="3308296"/>
              <a:ext cx="10072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線單箭頭接點 59"/>
            <p:cNvCxnSpPr>
              <a:cxnSpLocks/>
            </p:cNvCxnSpPr>
            <p:nvPr/>
          </p:nvCxnSpPr>
          <p:spPr>
            <a:xfrm>
              <a:off x="2545754" y="2217078"/>
              <a:ext cx="0" cy="205546"/>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直線單箭頭接點 42"/>
            <p:cNvCxnSpPr>
              <a:cxnSpLocks/>
            </p:cNvCxnSpPr>
            <p:nvPr/>
          </p:nvCxnSpPr>
          <p:spPr>
            <a:xfrm>
              <a:off x="3986322" y="2217078"/>
              <a:ext cx="0" cy="205546"/>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60425" name="群組 28"/>
          <p:cNvGrpSpPr>
            <a:grpSpLocks/>
          </p:cNvGrpSpPr>
          <p:nvPr/>
        </p:nvGrpSpPr>
        <p:grpSpPr bwMode="auto">
          <a:xfrm>
            <a:off x="9844088" y="2898775"/>
            <a:ext cx="7510462" cy="7934325"/>
            <a:chOff x="4849451" y="1550684"/>
            <a:chExt cx="3754997" cy="3966548"/>
          </a:xfrm>
        </p:grpSpPr>
        <p:sp>
          <p:nvSpPr>
            <p:cNvPr id="92" name="Google Shape;2726;p192"/>
            <p:cNvSpPr txBox="1"/>
            <p:nvPr/>
          </p:nvSpPr>
          <p:spPr>
            <a:xfrm>
              <a:off x="5147882" y="2403833"/>
              <a:ext cx="2227917" cy="615855"/>
            </a:xfrm>
            <a:prstGeom prst="rect">
              <a:avLst/>
            </a:prstGeom>
            <a:solidFill>
              <a:srgbClr val="FFCC99"/>
            </a:solid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en-US" sz="3200" b="1"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符合國土功能分區及其分類之</a:t>
              </a:r>
              <a:r>
                <a:rPr lang="zh-TW" alt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容許使用項目</a:t>
              </a:r>
              <a:endParaRPr sz="8001" b="1" dirty="0">
                <a:latin typeface="微軟正黑體" panose="020B0604030504040204" pitchFamily="34" charset="-120"/>
                <a:ea typeface="微軟正黑體" panose="020B0604030504040204" pitchFamily="34" charset="-120"/>
              </a:endParaRPr>
            </a:p>
          </p:txBody>
        </p:sp>
        <p:sp>
          <p:nvSpPr>
            <p:cNvPr id="95" name="Google Shape;2729;p192"/>
            <p:cNvSpPr txBox="1"/>
            <p:nvPr/>
          </p:nvSpPr>
          <p:spPr>
            <a:xfrm>
              <a:off x="4849451" y="4694241"/>
              <a:ext cx="1427074" cy="822991"/>
            </a:xfrm>
            <a:prstGeom prst="rect">
              <a:avLst/>
            </a:prstGeom>
            <a:solidFill>
              <a:srgbClr val="FFCC99"/>
            </a:solid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en-US" sz="3200" b="1"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免經</a:t>
              </a:r>
              <a:r>
                <a:rPr lang="en-US" altLang="zh-TW" sz="3200" b="1"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申請同意</a:t>
              </a:r>
              <a:r>
                <a:rPr 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br>
                <a:rPr 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br>
              <a:r>
                <a:rPr lang="en-US" sz="3200" b="1"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應經申請同意</a:t>
              </a:r>
              <a:endParaRPr sz="8001" b="1" dirty="0">
                <a:latin typeface="微軟正黑體" panose="020B0604030504040204" pitchFamily="34" charset="-120"/>
                <a:ea typeface="微軟正黑體" panose="020B0604030504040204" pitchFamily="34" charset="-120"/>
              </a:endParaRPr>
            </a:p>
          </p:txBody>
        </p:sp>
        <p:sp>
          <p:nvSpPr>
            <p:cNvPr id="99" name="Google Shape;2735;p192"/>
            <p:cNvSpPr txBox="1"/>
            <p:nvPr/>
          </p:nvSpPr>
          <p:spPr>
            <a:xfrm>
              <a:off x="6350338" y="1550684"/>
              <a:ext cx="1667565" cy="413480"/>
            </a:xfrm>
            <a:prstGeom prst="rect">
              <a:avLst/>
            </a:prstGeom>
            <a:no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en-US" sz="3200" b="1"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土地使用</a:t>
              </a:r>
              <a:endParaRPr sz="8001" b="1" dirty="0">
                <a:latin typeface="微軟正黑體" panose="020B0604030504040204" pitchFamily="34" charset="-120"/>
                <a:ea typeface="微軟正黑體" panose="020B0604030504040204" pitchFamily="34" charset="-120"/>
              </a:endParaRPr>
            </a:p>
          </p:txBody>
        </p:sp>
        <p:sp>
          <p:nvSpPr>
            <p:cNvPr id="101" name="Google Shape;2739;p192"/>
            <p:cNvSpPr txBox="1"/>
            <p:nvPr/>
          </p:nvSpPr>
          <p:spPr>
            <a:xfrm>
              <a:off x="7740108" y="2426848"/>
              <a:ext cx="864340" cy="615855"/>
            </a:xfrm>
            <a:prstGeom prst="rect">
              <a:avLst/>
            </a:prstGeom>
            <a:no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zh-TW" alt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禁止</a:t>
              </a:r>
              <a:br>
                <a:rPr lang="en-US" altLang="zh-TW"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br>
              <a:r>
                <a:rPr lang="zh-TW" alt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使</a:t>
              </a:r>
              <a:r>
                <a:rPr lang="en-US" sz="3200" b="1"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用</a:t>
              </a:r>
              <a:endParaRPr sz="8001" b="1" dirty="0">
                <a:latin typeface="微軟正黑體" panose="020B0604030504040204" pitchFamily="34" charset="-120"/>
                <a:ea typeface="微軟正黑體" panose="020B0604030504040204" pitchFamily="34" charset="-120"/>
              </a:endParaRPr>
            </a:p>
          </p:txBody>
        </p:sp>
        <p:cxnSp>
          <p:nvCxnSpPr>
            <p:cNvPr id="107" name="直線接點 106"/>
            <p:cNvCxnSpPr>
              <a:cxnSpLocks/>
            </p:cNvCxnSpPr>
            <p:nvPr/>
          </p:nvCxnSpPr>
          <p:spPr>
            <a:xfrm>
              <a:off x="7225790" y="1964164"/>
              <a:ext cx="0" cy="237294"/>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直線接點 107"/>
            <p:cNvCxnSpPr>
              <a:cxnSpLocks/>
            </p:cNvCxnSpPr>
            <p:nvPr/>
          </p:nvCxnSpPr>
          <p:spPr>
            <a:xfrm>
              <a:off x="6299542" y="2180824"/>
              <a:ext cx="1853291"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 name="直線單箭頭接點 108"/>
            <p:cNvCxnSpPr/>
            <p:nvPr/>
          </p:nvCxnSpPr>
          <p:spPr>
            <a:xfrm flipH="1">
              <a:off x="6299542" y="2184792"/>
              <a:ext cx="794" cy="227771"/>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0" name="直線單箭頭接點 109"/>
            <p:cNvCxnSpPr/>
            <p:nvPr/>
          </p:nvCxnSpPr>
          <p:spPr>
            <a:xfrm flipH="1">
              <a:off x="8152833" y="2184792"/>
              <a:ext cx="0" cy="218247"/>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8" name="直線接點 77"/>
            <p:cNvCxnSpPr>
              <a:cxnSpLocks/>
            </p:cNvCxnSpPr>
            <p:nvPr/>
          </p:nvCxnSpPr>
          <p:spPr>
            <a:xfrm>
              <a:off x="6300336" y="3005403"/>
              <a:ext cx="0" cy="236501"/>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線接點 78"/>
            <p:cNvCxnSpPr>
              <a:cxnSpLocks/>
            </p:cNvCxnSpPr>
            <p:nvPr/>
          </p:nvCxnSpPr>
          <p:spPr>
            <a:xfrm>
              <a:off x="5562988" y="3249840"/>
              <a:ext cx="1796938"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線單箭頭接點 79"/>
            <p:cNvCxnSpPr/>
            <p:nvPr/>
          </p:nvCxnSpPr>
          <p:spPr>
            <a:xfrm>
              <a:off x="5559813" y="3232380"/>
              <a:ext cx="0" cy="1384879"/>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1" name="直線單箭頭接點 80"/>
            <p:cNvCxnSpPr/>
            <p:nvPr/>
          </p:nvCxnSpPr>
          <p:spPr>
            <a:xfrm>
              <a:off x="7359926" y="3249840"/>
              <a:ext cx="0" cy="336498"/>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9" name="Google Shape;2728;p192"/>
            <p:cNvSpPr txBox="1"/>
            <p:nvPr/>
          </p:nvSpPr>
          <p:spPr>
            <a:xfrm>
              <a:off x="6447170" y="3629987"/>
              <a:ext cx="1831861" cy="782516"/>
            </a:xfrm>
            <a:prstGeom prst="rect">
              <a:avLst/>
            </a:prstGeom>
            <a:solidFill>
              <a:srgbClr val="FFCC99"/>
            </a:solid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en-US" sz="3200" b="1" dirty="0">
                  <a:solidFill>
                    <a:schemeClr val="dk1"/>
                  </a:solidFill>
                  <a:latin typeface="Microsoft JhengHei"/>
                  <a:ea typeface="Microsoft JhengHei"/>
                  <a:cs typeface="Microsoft JhengHei"/>
                  <a:sym typeface="Microsoft JhengHei"/>
                </a:rPr>
                <a:t>「</a:t>
              </a:r>
              <a:r>
                <a:rPr lang="en-US" sz="3200" b="1" dirty="0" err="1">
                  <a:solidFill>
                    <a:schemeClr val="dk1"/>
                  </a:solidFill>
                  <a:latin typeface="Microsoft JhengHei"/>
                  <a:ea typeface="Microsoft JhengHei"/>
                  <a:cs typeface="Microsoft JhengHei"/>
                  <a:sym typeface="Microsoft JhengHei"/>
                </a:rPr>
                <a:t>一定規模以上」或「性質特殊</a:t>
              </a:r>
              <a:r>
                <a:rPr lang="en-US" sz="3200" b="1" dirty="0">
                  <a:solidFill>
                    <a:schemeClr val="dk1"/>
                  </a:solidFill>
                  <a:latin typeface="Microsoft JhengHei"/>
                  <a:ea typeface="Microsoft JhengHei"/>
                  <a:cs typeface="Microsoft JhengHei"/>
                  <a:sym typeface="Microsoft JhengHei"/>
                </a:rPr>
                <a:t>」</a:t>
              </a:r>
              <a:endParaRPr sz="8001" b="1" dirty="0"/>
            </a:p>
          </p:txBody>
        </p:sp>
        <p:sp>
          <p:nvSpPr>
            <p:cNvPr id="90" name="Google Shape;2730;p192"/>
            <p:cNvSpPr txBox="1"/>
            <p:nvPr/>
          </p:nvSpPr>
          <p:spPr>
            <a:xfrm>
              <a:off x="6447170" y="4694241"/>
              <a:ext cx="1831861" cy="803944"/>
            </a:xfrm>
            <a:prstGeom prst="rect">
              <a:avLst/>
            </a:prstGeom>
            <a:solidFill>
              <a:srgbClr val="FFCC99"/>
            </a:solidFill>
            <a:ln w="28575" cap="flat" cmpd="sng">
              <a:solidFill>
                <a:srgbClr val="B2B2B2"/>
              </a:solidFill>
              <a:prstDash val="solid"/>
              <a:miter lim="800000"/>
              <a:headEnd type="none" w="sm" len="sm"/>
              <a:tailEnd type="none" w="sm" len="sm"/>
            </a:ln>
          </p:spPr>
          <p:txBody>
            <a:bodyPr spcFirstLastPara="1" lIns="182371" tIns="91161" rIns="182371" bIns="91161" anchor="ctr"/>
            <a:lstStyle/>
            <a:p>
              <a:pPr algn="ctr">
                <a:spcBef>
                  <a:spcPts val="0"/>
                </a:spcBef>
                <a:spcAft>
                  <a:spcPts val="0"/>
                </a:spcAft>
                <a:buClr>
                  <a:schemeClr val="dk1"/>
                </a:buClr>
                <a:buSzPts val="1600"/>
                <a:defRPr/>
              </a:pPr>
              <a:r>
                <a:rPr lang="en-US" sz="3200" b="1" dirty="0" err="1">
                  <a:solidFill>
                    <a:schemeClr val="dk1"/>
                  </a:solidFill>
                  <a:latin typeface="Microsoft JhengHei"/>
                  <a:ea typeface="Microsoft JhengHei"/>
                  <a:cs typeface="Microsoft JhengHei"/>
                  <a:sym typeface="Microsoft JhengHei"/>
                </a:rPr>
                <a:t>申請「使用許可</a:t>
              </a:r>
              <a:r>
                <a:rPr lang="en-US" sz="3200" b="1" dirty="0">
                  <a:solidFill>
                    <a:schemeClr val="dk1"/>
                  </a:solidFill>
                  <a:latin typeface="Microsoft JhengHei"/>
                  <a:ea typeface="Microsoft JhengHei"/>
                  <a:cs typeface="Microsoft JhengHei"/>
                  <a:sym typeface="Microsoft JhengHei"/>
                </a:rPr>
                <a:t>」</a:t>
              </a:r>
              <a:endParaRPr sz="8001" b="1" dirty="0"/>
            </a:p>
          </p:txBody>
        </p:sp>
        <p:cxnSp>
          <p:nvCxnSpPr>
            <p:cNvPr id="94" name="直線單箭頭接點 93"/>
            <p:cNvCxnSpPr>
              <a:stCxn id="89" idx="2"/>
            </p:cNvCxnSpPr>
            <p:nvPr/>
          </p:nvCxnSpPr>
          <p:spPr>
            <a:xfrm>
              <a:off x="7363100" y="4412503"/>
              <a:ext cx="0" cy="242057"/>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17" name="Google Shape;2717;p191"/>
          <p:cNvGraphicFramePr/>
          <p:nvPr>
            <p:extLst>
              <p:ext uri="{D42A27DB-BD31-4B8C-83A1-F6EECF244321}">
                <p14:modId xmlns:p14="http://schemas.microsoft.com/office/powerpoint/2010/main" val="3256195670"/>
              </p:ext>
            </p:extLst>
          </p:nvPr>
        </p:nvGraphicFramePr>
        <p:xfrm>
          <a:off x="1022350" y="5731621"/>
          <a:ext cx="15857535" cy="4898418"/>
        </p:xfrm>
        <a:graphic>
          <a:graphicData uri="http://schemas.openxmlformats.org/drawingml/2006/table">
            <a:tbl>
              <a:tblPr>
                <a:noFill/>
              </a:tblPr>
              <a:tblGrid>
                <a:gridCol w="3184031">
                  <a:extLst>
                    <a:ext uri="{9D8B030D-6E8A-4147-A177-3AD203B41FA5}">
                      <a16:colId xmlns:a16="http://schemas.microsoft.com/office/drawing/2014/main" val="20000"/>
                    </a:ext>
                  </a:extLst>
                </a:gridCol>
                <a:gridCol w="1584188">
                  <a:extLst>
                    <a:ext uri="{9D8B030D-6E8A-4147-A177-3AD203B41FA5}">
                      <a16:colId xmlns:a16="http://schemas.microsoft.com/office/drawing/2014/main" val="20001"/>
                    </a:ext>
                  </a:extLst>
                </a:gridCol>
                <a:gridCol w="1584188">
                  <a:extLst>
                    <a:ext uri="{9D8B030D-6E8A-4147-A177-3AD203B41FA5}">
                      <a16:colId xmlns:a16="http://schemas.microsoft.com/office/drawing/2014/main" val="20002"/>
                    </a:ext>
                  </a:extLst>
                </a:gridCol>
                <a:gridCol w="1584188">
                  <a:extLst>
                    <a:ext uri="{9D8B030D-6E8A-4147-A177-3AD203B41FA5}">
                      <a16:colId xmlns:a16="http://schemas.microsoft.com/office/drawing/2014/main" val="20003"/>
                    </a:ext>
                  </a:extLst>
                </a:gridCol>
                <a:gridCol w="1584188">
                  <a:extLst>
                    <a:ext uri="{9D8B030D-6E8A-4147-A177-3AD203B41FA5}">
                      <a16:colId xmlns:a16="http://schemas.microsoft.com/office/drawing/2014/main" val="20004"/>
                    </a:ext>
                  </a:extLst>
                </a:gridCol>
                <a:gridCol w="1584188">
                  <a:extLst>
                    <a:ext uri="{9D8B030D-6E8A-4147-A177-3AD203B41FA5}">
                      <a16:colId xmlns:a16="http://schemas.microsoft.com/office/drawing/2014/main" val="20005"/>
                    </a:ext>
                  </a:extLst>
                </a:gridCol>
                <a:gridCol w="1584188">
                  <a:extLst>
                    <a:ext uri="{9D8B030D-6E8A-4147-A177-3AD203B41FA5}">
                      <a16:colId xmlns:a16="http://schemas.microsoft.com/office/drawing/2014/main" val="20006"/>
                    </a:ext>
                  </a:extLst>
                </a:gridCol>
                <a:gridCol w="1584188">
                  <a:extLst>
                    <a:ext uri="{9D8B030D-6E8A-4147-A177-3AD203B41FA5}">
                      <a16:colId xmlns:a16="http://schemas.microsoft.com/office/drawing/2014/main" val="20007"/>
                    </a:ext>
                  </a:extLst>
                </a:gridCol>
                <a:gridCol w="1584188">
                  <a:extLst>
                    <a:ext uri="{9D8B030D-6E8A-4147-A177-3AD203B41FA5}">
                      <a16:colId xmlns:a16="http://schemas.microsoft.com/office/drawing/2014/main" val="20008"/>
                    </a:ext>
                  </a:extLst>
                </a:gridCol>
              </a:tblGrid>
              <a:tr h="1066805">
                <a:tc>
                  <a:txBody>
                    <a:bodyPr/>
                    <a:lstStyle/>
                    <a:p>
                      <a:pPr marL="0" marR="0" lvl="0" indent="0" algn="r" rtl="0">
                        <a:lnSpc>
                          <a:spcPct val="100000"/>
                        </a:lnSpc>
                        <a:spcBef>
                          <a:spcPts val="0"/>
                        </a:spcBef>
                        <a:spcAft>
                          <a:spcPts val="0"/>
                        </a:spcAft>
                        <a:buClr>
                          <a:schemeClr val="dk1"/>
                        </a:buClr>
                        <a:buSzPts val="1600"/>
                        <a:buFont typeface="Microsoft JhengHei"/>
                        <a:buNone/>
                      </a:pPr>
                      <a:r>
                        <a:rPr lang="en-US" sz="3200" b="1"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分區</a:t>
                      </a:r>
                      <a:r>
                        <a:rPr lang="zh-TW" altLang="en-US" sz="3200" b="1"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分類</a:t>
                      </a:r>
                      <a:endParaRPr sz="3600" dirty="0">
                        <a:latin typeface="微軟正黑體" panose="020B0604030504040204" pitchFamily="34" charset="-120"/>
                        <a:ea typeface="微軟正黑體" panose="020B0604030504040204" pitchFamily="34" charset="-120"/>
                      </a:endParaRPr>
                    </a:p>
                    <a:p>
                      <a:pPr marL="0" marR="0" lvl="0" indent="0" algn="l" rtl="0">
                        <a:lnSpc>
                          <a:spcPct val="100000"/>
                        </a:lnSpc>
                        <a:spcBef>
                          <a:spcPts val="0"/>
                        </a:spcBef>
                        <a:spcAft>
                          <a:spcPts val="0"/>
                        </a:spcAft>
                        <a:buClr>
                          <a:schemeClr val="dk1"/>
                        </a:buClr>
                        <a:buSzPts val="1600"/>
                        <a:buFont typeface="Microsoft JhengHei"/>
                        <a:buNone/>
                      </a:pPr>
                      <a:r>
                        <a:rPr lang="en-US" sz="3200" b="1"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項目</a:t>
                      </a:r>
                      <a:endParaRPr sz="3600" dirty="0">
                        <a:latin typeface="微軟正黑體" panose="020B0604030504040204" pitchFamily="34" charset="-120"/>
                        <a:ea typeface="微軟正黑體" panose="020B0604030504040204" pitchFamily="34" charset="-120"/>
                      </a:endParaRPr>
                    </a:p>
                  </a:txBody>
                  <a:tcPr marL="91411" marR="91411" marT="45700" marB="45700">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lnTlToBr w="12700" cap="flat" cmpd="sng" algn="ctr">
                      <a:solidFill>
                        <a:schemeClr val="tx1"/>
                      </a:solidFill>
                      <a:prstDash val="solid"/>
                      <a:round/>
                      <a:headEnd type="none" w="med" len="med"/>
                      <a:tailEnd type="none" w="med" len="med"/>
                    </a:lnTlToBr>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國1</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國2</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農1</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農2</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農3</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農4</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城2-1</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1"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城3</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780448">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基礎公共設施</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extLst>
                  <a:ext uri="{0D108BD9-81ED-4DB2-BD59-A6C34878D82A}">
                    <a16:rowId xmlns:a16="http://schemas.microsoft.com/office/drawing/2014/main" val="10001"/>
                  </a:ext>
                </a:extLst>
              </a:tr>
              <a:tr h="609603">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國防</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BF1DE"/>
                    </a:solidFill>
                  </a:tcPr>
                </a:tc>
                <a:extLst>
                  <a:ext uri="{0D108BD9-81ED-4DB2-BD59-A6C34878D82A}">
                    <a16:rowId xmlns:a16="http://schemas.microsoft.com/office/drawing/2014/main" val="10002"/>
                  </a:ext>
                </a:extLst>
              </a:tr>
              <a:tr h="609603">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一般公共設施</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X</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X</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BE"/>
                    </a:solidFill>
                  </a:tcPr>
                </a:tc>
                <a:extLst>
                  <a:ext uri="{0D108BD9-81ED-4DB2-BD59-A6C34878D82A}">
                    <a16:rowId xmlns:a16="http://schemas.microsoft.com/office/drawing/2014/main" val="10003"/>
                  </a:ext>
                </a:extLst>
              </a:tr>
              <a:tr h="612753">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住商</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dirty="0">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extLst>
                  <a:ext uri="{0D108BD9-81ED-4DB2-BD59-A6C34878D82A}">
                    <a16:rowId xmlns:a16="http://schemas.microsoft.com/office/drawing/2014/main" val="10004"/>
                  </a:ext>
                </a:extLst>
              </a:tr>
              <a:tr h="609603">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dirty="0" err="1">
                          <a:solidFill>
                            <a:schemeClr val="dk1"/>
                          </a:solidFill>
                          <a:latin typeface="微軟正黑體" panose="020B0604030504040204" pitchFamily="34" charset="-120"/>
                          <a:ea typeface="微軟正黑體" panose="020B0604030504040204" pitchFamily="34" charset="-120"/>
                          <a:cs typeface="Microsoft JhengHei"/>
                          <a:sym typeface="Microsoft JhengHei"/>
                        </a:rPr>
                        <a:t>遊憩</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dirty="0">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dirty="0">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DCDB"/>
                    </a:solidFill>
                  </a:tcPr>
                </a:tc>
                <a:extLst>
                  <a:ext uri="{0D108BD9-81ED-4DB2-BD59-A6C34878D82A}">
                    <a16:rowId xmlns:a16="http://schemas.microsoft.com/office/drawing/2014/main" val="10005"/>
                  </a:ext>
                </a:extLst>
              </a:tr>
              <a:tr h="609603">
                <a:tc>
                  <a:txBody>
                    <a:bodyPr/>
                    <a:lstStyle/>
                    <a:p>
                      <a:pPr marL="0" marR="0" lvl="0" indent="0" algn="l"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工業</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X</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a:solidFill>
                            <a:schemeClr val="dk1"/>
                          </a:solidFill>
                          <a:latin typeface="微軟正黑體" panose="020B0604030504040204" pitchFamily="34" charset="-120"/>
                          <a:ea typeface="微軟正黑體" panose="020B0604030504040204" pitchFamily="34" charset="-120"/>
                          <a:cs typeface="Microsoft JhengHei"/>
                          <a:sym typeface="Microsoft JhengHei"/>
                        </a:rPr>
                        <a:t>X</a:t>
                      </a:r>
                      <a:endParaRPr sz="360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9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9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chemeClr val="dk1"/>
                        </a:buClr>
                        <a:buSzPts val="1600"/>
                        <a:buFont typeface="Microsoft JhengHei"/>
                        <a:buNone/>
                      </a:pPr>
                      <a:r>
                        <a:rPr lang="en-US" sz="3200" b="0" i="0" u="none" dirty="0">
                          <a:solidFill>
                            <a:schemeClr val="dk1"/>
                          </a:solidFill>
                          <a:latin typeface="微軟正黑體" panose="020B0604030504040204" pitchFamily="34" charset="-120"/>
                          <a:ea typeface="微軟正黑體" panose="020B0604030504040204" pitchFamily="34" charset="-120"/>
                          <a:cs typeface="Microsoft JhengHei"/>
                          <a:sym typeface="Microsoft JhengHei"/>
                        </a:rPr>
                        <a:t>X</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dirty="0">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tc>
                  <a:txBody>
                    <a:bodyPr/>
                    <a:lstStyle/>
                    <a:p>
                      <a:pPr marL="0" marR="0" lvl="0" indent="0" algn="ctr" rtl="0">
                        <a:lnSpc>
                          <a:spcPct val="100000"/>
                        </a:lnSpc>
                        <a:spcBef>
                          <a:spcPts val="0"/>
                        </a:spcBef>
                        <a:spcAft>
                          <a:spcPts val="0"/>
                        </a:spcAft>
                        <a:buClr>
                          <a:srgbClr val="000000"/>
                        </a:buClr>
                        <a:buSzPts val="1600"/>
                        <a:buFont typeface="Microsoft JhengHei"/>
                        <a:buNone/>
                      </a:pPr>
                      <a:r>
                        <a:rPr lang="en-US" sz="3200" b="0" i="0" u="none" dirty="0">
                          <a:solidFill>
                            <a:srgbClr val="000000"/>
                          </a:solidFill>
                          <a:latin typeface="微軟正黑體" panose="020B0604030504040204" pitchFamily="34" charset="-120"/>
                          <a:ea typeface="微軟正黑體" panose="020B0604030504040204" pitchFamily="34" charset="-120"/>
                          <a:cs typeface="Microsoft JhengHei"/>
                          <a:sym typeface="Microsoft JhengHei"/>
                        </a:rPr>
                        <a:t>V</a:t>
                      </a:r>
                      <a:endParaRPr sz="3600" dirty="0">
                        <a:latin typeface="微軟正黑體" panose="020B0604030504040204" pitchFamily="34" charset="-120"/>
                        <a:ea typeface="微軟正黑體" panose="020B0604030504040204" pitchFamily="34" charset="-120"/>
                      </a:endParaRPr>
                    </a:p>
                  </a:txBody>
                  <a:tcPr marL="91411" marR="91411" marT="45700" marB="457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6D9F1"/>
                    </a:solidFill>
                  </a:tcPr>
                </a:tc>
                <a:extLst>
                  <a:ext uri="{0D108BD9-81ED-4DB2-BD59-A6C34878D82A}">
                    <a16:rowId xmlns:a16="http://schemas.microsoft.com/office/drawing/2014/main" val="10006"/>
                  </a:ext>
                </a:extLst>
              </a:tr>
            </a:tbl>
          </a:graphicData>
        </a:graphic>
      </p:graphicFrame>
      <p:sp>
        <p:nvSpPr>
          <p:cNvPr id="2718" name="Google Shape;2718;p191"/>
          <p:cNvSpPr txBox="1"/>
          <p:nvPr/>
        </p:nvSpPr>
        <p:spPr>
          <a:xfrm>
            <a:off x="576263" y="2249488"/>
            <a:ext cx="17448212" cy="3313112"/>
          </a:xfrm>
          <a:prstGeom prst="rect">
            <a:avLst/>
          </a:prstGeom>
          <a:noFill/>
          <a:ln>
            <a:noFill/>
          </a:ln>
        </p:spPr>
        <p:txBody>
          <a:bodyPr spcFirstLastPara="1" lIns="91411" tIns="45705" rIns="91411" bIns="45705"/>
          <a:lstStyle/>
          <a:p>
            <a:pPr algn="just">
              <a:spcBef>
                <a:spcPts val="0"/>
              </a:spcBef>
              <a:spcAft>
                <a:spcPts val="0"/>
              </a:spcAft>
              <a:buClr>
                <a:schemeClr val="dk1"/>
              </a:buClr>
              <a:buSzPts val="1800"/>
              <a:defRPr/>
            </a:pPr>
            <a:r>
              <a:rPr lang="en-US" altLang="zh-TW" sz="3600" b="1" dirty="0">
                <a:latin typeface="微軟正黑體" panose="020B0604030504040204" pitchFamily="34" charset="-120"/>
                <a:ea typeface="微軟正黑體" panose="020B0604030504040204" pitchFamily="34" charset="-120"/>
                <a:cs typeface="Arial"/>
                <a:sym typeface="Arial"/>
              </a:rPr>
              <a:t>(</a:t>
            </a:r>
            <a:r>
              <a:rPr lang="zh-TW" altLang="en-US" sz="3600" b="1" dirty="0">
                <a:latin typeface="微軟正黑體" panose="020B0604030504040204" pitchFamily="34" charset="-120"/>
                <a:ea typeface="微軟正黑體" panose="020B0604030504040204" pitchFamily="34" charset="-120"/>
                <a:cs typeface="Arial"/>
                <a:sym typeface="Arial"/>
              </a:rPr>
              <a:t>一</a:t>
            </a:r>
            <a:r>
              <a:rPr lang="en-US" altLang="zh-TW" sz="3600" b="1" dirty="0">
                <a:latin typeface="微軟正黑體" panose="020B0604030504040204" pitchFamily="34" charset="-120"/>
                <a:ea typeface="微軟正黑體" panose="020B0604030504040204" pitchFamily="34" charset="-120"/>
                <a:cs typeface="Arial"/>
                <a:sym typeface="Arial"/>
              </a:rPr>
              <a:t>)</a:t>
            </a:r>
            <a:r>
              <a:rPr lang="zh-TW" altLang="en-US" sz="3600" b="1" dirty="0">
                <a:latin typeface="微軟正黑體" panose="020B0604030504040204" pitchFamily="34" charset="-120"/>
                <a:ea typeface="微軟正黑體" panose="020B0604030504040204" pitchFamily="34" charset="-120"/>
                <a:cs typeface="Arial"/>
                <a:sym typeface="Arial"/>
              </a:rPr>
              <a:t>國土計畫土地使用管制實施後</a:t>
            </a:r>
            <a:r>
              <a:rPr lang="en-US" altLang="zh-TW" sz="3600" b="1" dirty="0">
                <a:latin typeface="微軟正黑體" panose="020B0604030504040204" pitchFamily="34" charset="-120"/>
                <a:ea typeface="微軟正黑體" panose="020B0604030504040204" pitchFamily="34" charset="-120"/>
                <a:cs typeface="Arial"/>
                <a:sym typeface="Arial"/>
              </a:rPr>
              <a:t>(114</a:t>
            </a:r>
            <a:r>
              <a:rPr lang="zh-TW" altLang="en-US" sz="3600" b="1" dirty="0">
                <a:latin typeface="微軟正黑體" panose="020B0604030504040204" pitchFamily="34" charset="-120"/>
                <a:ea typeface="微軟正黑體" panose="020B0604030504040204" pitchFamily="34" charset="-120"/>
                <a:cs typeface="Arial"/>
                <a:sym typeface="Arial"/>
              </a:rPr>
              <a:t>年</a:t>
            </a:r>
            <a:r>
              <a:rPr lang="en-US" altLang="zh-TW" sz="3600" b="1" dirty="0">
                <a:latin typeface="微軟正黑體" panose="020B0604030504040204" pitchFamily="34" charset="-120"/>
                <a:ea typeface="微軟正黑體" panose="020B0604030504040204" pitchFamily="34" charset="-120"/>
                <a:cs typeface="Arial"/>
                <a:sym typeface="Arial"/>
              </a:rPr>
              <a:t>4</a:t>
            </a:r>
            <a:r>
              <a:rPr lang="zh-TW" altLang="en-US" sz="3600" b="1" dirty="0">
                <a:latin typeface="微軟正黑體" panose="020B0604030504040204" pitchFamily="34" charset="-120"/>
                <a:ea typeface="微軟正黑體" panose="020B0604030504040204" pitchFamily="34" charset="-120"/>
                <a:cs typeface="Arial"/>
                <a:sym typeface="Arial"/>
              </a:rPr>
              <a:t>月</a:t>
            </a:r>
            <a:r>
              <a:rPr lang="en-US" altLang="zh-TW" sz="3600" b="1" dirty="0">
                <a:latin typeface="微軟正黑體" panose="020B0604030504040204" pitchFamily="34" charset="-120"/>
                <a:ea typeface="微軟正黑體" panose="020B0604030504040204" pitchFamily="34" charset="-120"/>
                <a:cs typeface="Arial"/>
                <a:sym typeface="Arial"/>
              </a:rPr>
              <a:t>30</a:t>
            </a:r>
            <a:r>
              <a:rPr lang="zh-TW" altLang="en-US" sz="3600" b="1" dirty="0">
                <a:latin typeface="微軟正黑體" panose="020B0604030504040204" pitchFamily="34" charset="-120"/>
                <a:ea typeface="微軟正黑體" panose="020B0604030504040204" pitchFamily="34" charset="-120"/>
                <a:cs typeface="Arial"/>
                <a:sym typeface="Arial"/>
              </a:rPr>
              <a:t>日</a:t>
            </a:r>
            <a:r>
              <a:rPr lang="en-US" altLang="zh-TW" sz="3600" b="1" dirty="0">
                <a:latin typeface="微軟正黑體" panose="020B0604030504040204" pitchFamily="34" charset="-120"/>
                <a:ea typeface="微軟正黑體" panose="020B0604030504040204" pitchFamily="34" charset="-120"/>
                <a:cs typeface="Arial"/>
                <a:sym typeface="Arial"/>
              </a:rPr>
              <a:t>)</a:t>
            </a:r>
            <a:r>
              <a:rPr lang="zh-TW" altLang="en-US" sz="3600" b="1" dirty="0">
                <a:latin typeface="微軟正黑體" panose="020B0604030504040204" pitchFamily="34" charset="-120"/>
                <a:ea typeface="微軟正黑體" panose="020B0604030504040204" pitchFamily="34" charset="-120"/>
                <a:cs typeface="Arial"/>
                <a:sym typeface="Arial"/>
              </a:rPr>
              <a:t>，新增使用之</a:t>
            </a:r>
            <a:r>
              <a:rPr lang="en-US" sz="3600" b="1" dirty="0" err="1">
                <a:latin typeface="微軟正黑體" panose="020B0604030504040204" pitchFamily="34" charset="-120"/>
                <a:ea typeface="微軟正黑體" panose="020B0604030504040204" pitchFamily="34" charset="-120"/>
                <a:cs typeface="Arial"/>
                <a:sym typeface="Arial"/>
              </a:rPr>
              <a:t>初步處理原則</a:t>
            </a:r>
            <a:r>
              <a:rPr lang="en-US" sz="3600" b="1" dirty="0">
                <a:latin typeface="微軟正黑體" panose="020B0604030504040204" pitchFamily="34" charset="-120"/>
                <a:ea typeface="微軟正黑體" panose="020B0604030504040204" pitchFamily="34" charset="-120"/>
                <a:cs typeface="Arial"/>
                <a:sym typeface="Arial"/>
              </a:rPr>
              <a:t>：</a:t>
            </a:r>
            <a:endParaRPr sz="8001" b="1" dirty="0">
              <a:latin typeface="微軟正黑體" panose="020B0604030504040204" pitchFamily="34" charset="-120"/>
              <a:ea typeface="微軟正黑體" panose="020B0604030504040204" pitchFamily="34" charset="-120"/>
            </a:endParaRPr>
          </a:p>
          <a:p>
            <a:pPr marL="1440144" lvl="1" indent="-792079" algn="just">
              <a:spcBef>
                <a:spcPts val="1200"/>
              </a:spcBef>
              <a:spcAft>
                <a:spcPts val="0"/>
              </a:spcAft>
              <a:buClr>
                <a:schemeClr val="dk1"/>
              </a:buClr>
              <a:buSzPts val="1800"/>
              <a:buFont typeface="Wingdings" panose="05000000000000000000" pitchFamily="2" charset="2"/>
              <a:buChar char="l"/>
              <a:defRPr/>
            </a:pPr>
            <a:r>
              <a:rPr lang="en-US" sz="3600" b="1" dirty="0" err="1">
                <a:latin typeface="微軟正黑體" panose="020B0604030504040204" pitchFamily="34" charset="-120"/>
                <a:ea typeface="微軟正黑體" panose="020B0604030504040204" pitchFamily="34" charset="-120"/>
                <a:cs typeface="Arial"/>
                <a:sym typeface="Arial"/>
              </a:rPr>
              <a:t>基礎性公共設施</a:t>
            </a:r>
            <a:r>
              <a:rPr lang="en-US" altLang="zh-TW" sz="3600" b="1" dirty="0">
                <a:latin typeface="微軟正黑體" panose="020B0604030504040204" pitchFamily="34" charset="-120"/>
                <a:ea typeface="微軟正黑體" panose="020B0604030504040204" pitchFamily="34" charset="-120"/>
                <a:cs typeface="Arial"/>
                <a:sym typeface="Arial"/>
              </a:rPr>
              <a:t>(</a:t>
            </a:r>
            <a:r>
              <a:rPr lang="zh-TW" altLang="en-US" sz="3600" b="1" dirty="0">
                <a:latin typeface="微軟正黑體" panose="020B0604030504040204" pitchFamily="34" charset="-120"/>
                <a:ea typeface="微軟正黑體" panose="020B0604030504040204" pitchFamily="34" charset="-120"/>
                <a:cs typeface="Arial"/>
                <a:sym typeface="Arial"/>
              </a:rPr>
              <a:t>維生設施</a:t>
            </a:r>
            <a:r>
              <a:rPr lang="en-US" altLang="zh-TW" sz="3600" b="1" dirty="0">
                <a:latin typeface="微軟正黑體" panose="020B0604030504040204" pitchFamily="34" charset="-120"/>
                <a:ea typeface="微軟正黑體" panose="020B0604030504040204" pitchFamily="34" charset="-120"/>
                <a:cs typeface="Arial"/>
                <a:sym typeface="Arial"/>
              </a:rPr>
              <a:t>)</a:t>
            </a:r>
            <a:r>
              <a:rPr lang="en-US" sz="3600" b="1" dirty="0" err="1">
                <a:latin typeface="微軟正黑體" panose="020B0604030504040204" pitchFamily="34" charset="-120"/>
                <a:ea typeface="微軟正黑體" panose="020B0604030504040204" pitchFamily="34" charset="-120"/>
                <a:cs typeface="Arial"/>
                <a:sym typeface="Arial"/>
              </a:rPr>
              <a:t>及國防，得於各國土功能分區分類使用</a:t>
            </a:r>
            <a:r>
              <a:rPr lang="en-US" sz="3600" b="1" dirty="0">
                <a:latin typeface="微軟正黑體" panose="020B0604030504040204" pitchFamily="34" charset="-120"/>
                <a:ea typeface="微軟正黑體" panose="020B0604030504040204" pitchFamily="34" charset="-120"/>
                <a:cs typeface="Arial"/>
                <a:sym typeface="Arial"/>
              </a:rPr>
              <a:t>。</a:t>
            </a:r>
            <a:endParaRPr sz="8001" b="1" dirty="0">
              <a:latin typeface="微軟正黑體" panose="020B0604030504040204" pitchFamily="34" charset="-120"/>
              <a:ea typeface="微軟正黑體" panose="020B0604030504040204" pitchFamily="34" charset="-120"/>
            </a:endParaRPr>
          </a:p>
          <a:p>
            <a:pPr marL="1440144" lvl="1" indent="-792079" algn="just">
              <a:spcBef>
                <a:spcPts val="600"/>
              </a:spcBef>
              <a:spcAft>
                <a:spcPts val="0"/>
              </a:spcAft>
              <a:buClr>
                <a:schemeClr val="dk1"/>
              </a:buClr>
              <a:buSzPts val="1800"/>
              <a:buFont typeface="Wingdings" panose="05000000000000000000" pitchFamily="2" charset="2"/>
              <a:buChar char="l"/>
              <a:defRPr/>
            </a:pPr>
            <a:r>
              <a:rPr lang="en-US" sz="3600" b="1" dirty="0">
                <a:latin typeface="微軟正黑體" panose="020B0604030504040204" pitchFamily="34" charset="-120"/>
                <a:ea typeface="微軟正黑體" panose="020B0604030504040204" pitchFamily="34" charset="-120"/>
                <a:cs typeface="Arial"/>
                <a:sym typeface="Arial"/>
              </a:rPr>
              <a:t>一般性公共設施，除國保１、農１外，其餘得使用。</a:t>
            </a:r>
            <a:endParaRPr sz="8001" b="1" dirty="0">
              <a:latin typeface="微軟正黑體" panose="020B0604030504040204" pitchFamily="34" charset="-120"/>
              <a:ea typeface="微軟正黑體" panose="020B0604030504040204" pitchFamily="34" charset="-120"/>
            </a:endParaRPr>
          </a:p>
          <a:p>
            <a:pPr marL="1440144" lvl="1" indent="-792079" algn="just">
              <a:spcBef>
                <a:spcPts val="600"/>
              </a:spcBef>
              <a:spcAft>
                <a:spcPts val="0"/>
              </a:spcAft>
              <a:buClr>
                <a:schemeClr val="dk1"/>
              </a:buClr>
              <a:buSzPts val="1800"/>
              <a:buFont typeface="Wingdings" panose="05000000000000000000" pitchFamily="2" charset="2"/>
              <a:buChar char="l"/>
              <a:defRPr/>
            </a:pPr>
            <a:r>
              <a:rPr lang="en-US" sz="3600" b="1" dirty="0" err="1">
                <a:latin typeface="微軟正黑體" panose="020B0604030504040204" pitchFamily="34" charset="-120"/>
                <a:ea typeface="微軟正黑體" panose="020B0604030504040204" pitchFamily="34" charset="-120"/>
                <a:cs typeface="Arial"/>
                <a:sym typeface="Arial"/>
              </a:rPr>
              <a:t>住商、遊憩等，得於各國土功能分區分類之既有可建築用地，申請使用</a:t>
            </a:r>
            <a:r>
              <a:rPr lang="en-US" sz="3600" b="1" dirty="0">
                <a:latin typeface="微軟正黑體" panose="020B0604030504040204" pitchFamily="34" charset="-120"/>
                <a:ea typeface="微軟正黑體" panose="020B0604030504040204" pitchFamily="34" charset="-120"/>
                <a:cs typeface="Arial"/>
                <a:sym typeface="Arial"/>
              </a:rPr>
              <a:t>。</a:t>
            </a:r>
            <a:endParaRPr sz="8001" b="1" dirty="0">
              <a:latin typeface="微軟正黑體" panose="020B0604030504040204" pitchFamily="34" charset="-120"/>
              <a:ea typeface="微軟正黑體" panose="020B0604030504040204" pitchFamily="34" charset="-120"/>
            </a:endParaRPr>
          </a:p>
          <a:p>
            <a:pPr marL="1440144" lvl="1" indent="-792079" algn="just">
              <a:spcBef>
                <a:spcPts val="600"/>
              </a:spcBef>
              <a:spcAft>
                <a:spcPts val="0"/>
              </a:spcAft>
              <a:buClr>
                <a:schemeClr val="dk1"/>
              </a:buClr>
              <a:buSzPts val="1800"/>
              <a:buFont typeface="Wingdings" panose="05000000000000000000" pitchFamily="2" charset="2"/>
              <a:buChar char="l"/>
              <a:defRPr/>
            </a:pPr>
            <a:r>
              <a:rPr lang="en-US" sz="3600" b="1" dirty="0" err="1">
                <a:latin typeface="微軟正黑體" panose="020B0604030504040204" pitchFamily="34" charset="-120"/>
                <a:ea typeface="微軟正黑體" panose="020B0604030504040204" pitchFamily="34" charset="-120"/>
                <a:cs typeface="Arial"/>
                <a:sym typeface="Arial"/>
              </a:rPr>
              <a:t>工業，得於城鄉發展地區申請使用</a:t>
            </a:r>
            <a:r>
              <a:rPr lang="en-US" sz="3600" b="1" dirty="0">
                <a:latin typeface="微軟正黑體" panose="020B0604030504040204" pitchFamily="34" charset="-120"/>
                <a:ea typeface="微軟正黑體" panose="020B0604030504040204" pitchFamily="34" charset="-120"/>
                <a:cs typeface="Arial"/>
                <a:sym typeface="Arial"/>
              </a:rPr>
              <a:t>。</a:t>
            </a:r>
            <a:endParaRPr sz="8001" b="1" dirty="0">
              <a:latin typeface="微軟正黑體" panose="020B0604030504040204" pitchFamily="34" charset="-120"/>
              <a:ea typeface="微軟正黑體" panose="020B0604030504040204" pitchFamily="34" charset="-120"/>
            </a:endParaRPr>
          </a:p>
        </p:txBody>
      </p:sp>
      <p:sp>
        <p:nvSpPr>
          <p:cNvPr id="7" name="Text Box 14"/>
          <p:cNvSpPr txBox="1">
            <a:spLocks noChangeArrowheads="1"/>
          </p:cNvSpPr>
          <p:nvPr/>
        </p:nvSpPr>
        <p:spPr bwMode="auto">
          <a:xfrm>
            <a:off x="1222375" y="306066"/>
            <a:ext cx="16417925" cy="1200150"/>
          </a:xfrm>
          <a:prstGeom prst="rect">
            <a:avLst/>
          </a:prstGeom>
          <a:noFill/>
          <a:ln>
            <a:noFill/>
          </a:ln>
          <a:effectLst>
            <a:prstShdw prst="shdw17" dist="17961" dir="2700000">
              <a:schemeClr val="accent1">
                <a:gamma/>
                <a:shade val="60000"/>
                <a:invGamma/>
              </a:schemeClr>
            </a:prstShdw>
          </a:effectLst>
        </p:spPr>
        <p:txBody>
          <a:bodyPr>
            <a:spAutoFit/>
          </a:bodyPr>
          <a:lstStyle/>
          <a:p>
            <a:pPr algn="ctr">
              <a:spcBef>
                <a:spcPct val="50000"/>
              </a:spcBef>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國土功能分區分類容許使用原則</a:t>
            </a:r>
          </a:p>
        </p:txBody>
      </p:sp>
      <p:sp>
        <p:nvSpPr>
          <p:cNvPr id="8"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A4B49508-31D9-4B82-BACC-86C258882266}"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24</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62576" name="矩形 1"/>
          <p:cNvSpPr>
            <a:spLocks noChangeArrowheads="1"/>
          </p:cNvSpPr>
          <p:nvPr/>
        </p:nvSpPr>
        <p:spPr bwMode="auto">
          <a:xfrm>
            <a:off x="9937675" y="10584979"/>
            <a:ext cx="69072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Clr>
                <a:srgbClr val="000000"/>
              </a:buClr>
              <a:buSzPts val="1600"/>
            </a:pPr>
            <a:r>
              <a:rPr lang="en-US" altLang="zh-TW" sz="2800" dirty="0">
                <a:solidFill>
                  <a:srgbClr val="000000"/>
                </a:solidFill>
                <a:latin typeface="微軟正黑體" pitchFamily="34" charset="-120"/>
                <a:ea typeface="微軟正黑體" pitchFamily="34" charset="-120"/>
                <a:sym typeface="微軟正黑體" pitchFamily="34" charset="-120"/>
              </a:rPr>
              <a:t>V(</a:t>
            </a:r>
            <a:r>
              <a:rPr lang="zh-TW" altLang="en-US" sz="2800" dirty="0">
                <a:solidFill>
                  <a:srgbClr val="000000"/>
                </a:solidFill>
                <a:latin typeface="微軟正黑體" pitchFamily="34" charset="-120"/>
                <a:ea typeface="微軟正黑體" pitchFamily="34" charset="-120"/>
                <a:sym typeface="微軟正黑體" pitchFamily="34" charset="-120"/>
              </a:rPr>
              <a:t>允許</a:t>
            </a:r>
            <a:r>
              <a:rPr lang="en-US" altLang="zh-TW" sz="2800" dirty="0">
                <a:solidFill>
                  <a:srgbClr val="000000"/>
                </a:solidFill>
                <a:latin typeface="微軟正黑體" pitchFamily="34" charset="-120"/>
                <a:ea typeface="微軟正黑體" pitchFamily="34" charset="-120"/>
                <a:sym typeface="微軟正黑體" pitchFamily="34" charset="-120"/>
              </a:rPr>
              <a:t>)</a:t>
            </a:r>
            <a:r>
              <a:rPr lang="zh-TW" altLang="en-US" sz="2800" dirty="0">
                <a:solidFill>
                  <a:srgbClr val="000000"/>
                </a:solidFill>
                <a:latin typeface="微軟正黑體" pitchFamily="34" charset="-120"/>
                <a:ea typeface="微軟正黑體" pitchFamily="34" charset="-120"/>
                <a:sym typeface="微軟正黑體" pitchFamily="34" charset="-120"/>
              </a:rPr>
              <a:t>、</a:t>
            </a:r>
            <a:r>
              <a:rPr lang="en-US" altLang="zh-TW" sz="2800" dirty="0">
                <a:solidFill>
                  <a:srgbClr val="000000"/>
                </a:solidFill>
                <a:latin typeface="微軟正黑體" pitchFamily="34" charset="-120"/>
                <a:ea typeface="微軟正黑體" pitchFamily="34" charset="-120"/>
                <a:sym typeface="微軟正黑體" pitchFamily="34" charset="-120"/>
              </a:rPr>
              <a:t> X(</a:t>
            </a:r>
            <a:r>
              <a:rPr lang="zh-TW" altLang="en-US" sz="2800" dirty="0">
                <a:latin typeface="微軟正黑體" pitchFamily="34" charset="-120"/>
                <a:ea typeface="微軟正黑體" pitchFamily="34" charset="-120"/>
                <a:sym typeface="微軟正黑體" pitchFamily="34" charset="-120"/>
              </a:rPr>
              <a:t>禁止</a:t>
            </a:r>
            <a:r>
              <a:rPr lang="en-US" altLang="zh-TW" sz="2800" dirty="0">
                <a:latin typeface="微軟正黑體" pitchFamily="34" charset="-120"/>
                <a:ea typeface="微軟正黑體" pitchFamily="34" charset="-120"/>
                <a:sym typeface="微軟正黑體" pitchFamily="34" charset="-120"/>
              </a:rPr>
              <a:t>)</a:t>
            </a:r>
            <a:r>
              <a:rPr lang="zh-TW" altLang="en-US" sz="2800" dirty="0">
                <a:latin typeface="微軟正黑體" pitchFamily="34" charset="-120"/>
                <a:ea typeface="微軟正黑體" pitchFamily="34" charset="-120"/>
                <a:sym typeface="微軟正黑體" pitchFamily="34" charset="-120"/>
              </a:rPr>
              <a:t>、</a:t>
            </a:r>
            <a:r>
              <a:rPr lang="en-US" altLang="zh-TW" sz="2800" dirty="0">
                <a:solidFill>
                  <a:srgbClr val="000000"/>
                </a:solidFill>
                <a:latin typeface="微軟正黑體" pitchFamily="34" charset="-120"/>
                <a:ea typeface="微軟正黑體" pitchFamily="34" charset="-120"/>
                <a:sym typeface="微軟正黑體" pitchFamily="34" charset="-120"/>
              </a:rPr>
              <a:t> ▲</a:t>
            </a:r>
            <a:r>
              <a:rPr lang="en-US" altLang="zh-TW" sz="2800" dirty="0">
                <a:latin typeface="微軟正黑體" pitchFamily="34" charset="-120"/>
                <a:ea typeface="微軟正黑體" pitchFamily="34" charset="-120"/>
                <a:sym typeface="微軟正黑體" pitchFamily="34" charset="-120"/>
              </a:rPr>
              <a:t>(</a:t>
            </a:r>
            <a:r>
              <a:rPr lang="zh-TW" altLang="en-US" sz="2800" dirty="0">
                <a:latin typeface="微軟正黑體" pitchFamily="34" charset="-120"/>
                <a:ea typeface="微軟正黑體" pitchFamily="34" charset="-120"/>
                <a:sym typeface="微軟正黑體" pitchFamily="34" charset="-120"/>
              </a:rPr>
              <a:t>限既有可建築用地</a:t>
            </a:r>
            <a:r>
              <a:rPr lang="en-US" altLang="zh-TW" sz="2800" dirty="0">
                <a:latin typeface="微軟正黑體" pitchFamily="34" charset="-120"/>
                <a:ea typeface="微軟正黑體" pitchFamily="34" charset="-120"/>
                <a:sym typeface="微軟正黑體" pitchFamily="34" charset="-120"/>
              </a:rPr>
              <a:t>)</a:t>
            </a:r>
            <a:endParaRPr lang="en-US" altLang="zh-TW" sz="2800" dirty="0">
              <a:latin typeface="微軟正黑體" pitchFamily="34" charset="-120"/>
              <a:ea typeface="微軟正黑體" pitchFamily="34" charset="-120"/>
            </a:endParaRPr>
          </a:p>
        </p:txBody>
      </p:sp>
      <p:sp>
        <p:nvSpPr>
          <p:cNvPr id="62577" name="矩形 2"/>
          <p:cNvSpPr>
            <a:spLocks noChangeArrowheads="1"/>
          </p:cNvSpPr>
          <p:nvPr/>
        </p:nvSpPr>
        <p:spPr bwMode="auto">
          <a:xfrm>
            <a:off x="503238" y="11419105"/>
            <a:ext cx="1670843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sz="4000">
                <a:solidFill>
                  <a:schemeClr val="tx1"/>
                </a:solidFill>
                <a:latin typeface="Arial" pitchFamily="34" charset="0"/>
                <a:ea typeface="全真粗黑體" pitchFamily="49" charset="-120"/>
              </a:defRPr>
            </a:lvl1pPr>
            <a:lvl2pPr marL="790575" indent="-914400">
              <a:defRPr kumimoji="1" sz="4000">
                <a:solidFill>
                  <a:schemeClr val="tx1"/>
                </a:solidFill>
                <a:latin typeface="Arial" pitchFamily="34" charset="0"/>
                <a:ea typeface="全真粗黑體" pitchFamily="49" charset="-120"/>
              </a:defRPr>
            </a:lvl2pPr>
            <a:lvl3pPr>
              <a:defRPr kumimoji="1" sz="4000">
                <a:solidFill>
                  <a:schemeClr val="tx1"/>
                </a:solidFill>
                <a:latin typeface="Arial" pitchFamily="34" charset="0"/>
                <a:ea typeface="全真粗黑體" pitchFamily="49" charset="-120"/>
              </a:defRPr>
            </a:lvl3pPr>
            <a:lvl4pPr>
              <a:defRPr kumimoji="1" sz="4000">
                <a:solidFill>
                  <a:schemeClr val="tx1"/>
                </a:solidFill>
                <a:latin typeface="Arial" pitchFamily="34" charset="0"/>
                <a:ea typeface="全真粗黑體" pitchFamily="49" charset="-120"/>
              </a:defRPr>
            </a:lvl4pPr>
            <a:lvl5pPr>
              <a:defRPr kumimoji="1" sz="4000">
                <a:solidFill>
                  <a:schemeClr val="tx1"/>
                </a:solidFill>
                <a:latin typeface="Arial" pitchFamily="34" charset="0"/>
                <a:ea typeface="全真粗黑體" pitchFamily="49" charset="-120"/>
              </a:defRPr>
            </a:lvl5pPr>
            <a:lvl6pPr marL="22828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6pPr>
            <a:lvl7pPr marL="27400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7pPr>
            <a:lvl8pPr marL="31972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8pPr>
            <a:lvl9pPr marL="3654425" indent="3175" eaLnBrk="0" fontAlgn="base" hangingPunct="0">
              <a:spcBef>
                <a:spcPct val="0"/>
              </a:spcBef>
              <a:spcAft>
                <a:spcPct val="0"/>
              </a:spcAft>
              <a:defRPr kumimoji="1" sz="4000">
                <a:solidFill>
                  <a:schemeClr val="tx1"/>
                </a:solidFill>
                <a:latin typeface="Arial" pitchFamily="34" charset="0"/>
                <a:ea typeface="全真粗黑體" pitchFamily="49" charset="-120"/>
              </a:defRPr>
            </a:lvl9pPr>
          </a:lstStyle>
          <a:p>
            <a:pPr lvl="1" algn="just">
              <a:spcBef>
                <a:spcPts val="1200"/>
              </a:spcBef>
              <a:buClr>
                <a:srgbClr val="C00000"/>
              </a:buClr>
              <a:buSzPts val="1800"/>
            </a:pPr>
            <a:r>
              <a:rPr lang="en-US" altLang="zh-TW" sz="3600" b="1" dirty="0">
                <a:latin typeface="微軟正黑體" pitchFamily="34" charset="-120"/>
                <a:ea typeface="微軟正黑體" pitchFamily="34" charset="-120"/>
                <a:cs typeface="Arial" pitchFamily="34" charset="0"/>
                <a:sym typeface="Arial" pitchFamily="34" charset="0"/>
              </a:rPr>
              <a:t>(</a:t>
            </a:r>
            <a:r>
              <a:rPr lang="zh-TW" altLang="en-US" sz="3600" b="1" dirty="0">
                <a:latin typeface="微軟正黑體" pitchFamily="34" charset="-120"/>
                <a:ea typeface="微軟正黑體" pitchFamily="34" charset="-120"/>
                <a:cs typeface="Arial" pitchFamily="34" charset="0"/>
                <a:sym typeface="Arial" pitchFamily="34" charset="0"/>
              </a:rPr>
              <a:t>二</a:t>
            </a:r>
            <a:r>
              <a:rPr lang="en-US" altLang="zh-TW" sz="3600" b="1" dirty="0">
                <a:latin typeface="微軟正黑體" pitchFamily="34" charset="-120"/>
                <a:ea typeface="微軟正黑體" pitchFamily="34" charset="-120"/>
                <a:cs typeface="Arial" pitchFamily="34" charset="0"/>
                <a:sym typeface="Arial" pitchFamily="34" charset="0"/>
              </a:rPr>
              <a:t>)</a:t>
            </a:r>
            <a:r>
              <a:rPr lang="zh-TW" altLang="en-US" sz="3600" b="1" dirty="0">
                <a:latin typeface="微軟正黑體" pitchFamily="34" charset="-120"/>
                <a:ea typeface="微軟正黑體" pitchFamily="34" charset="-120"/>
                <a:cs typeface="Arial" pitchFamily="34" charset="0"/>
                <a:sym typeface="Arial" pitchFamily="34" charset="0"/>
              </a:rPr>
              <a:t>既有合法使用，得繼續維持原來合法使用。例如：農</a:t>
            </a:r>
            <a:r>
              <a:rPr lang="en-US" altLang="zh-TW" sz="3600" b="1" dirty="0">
                <a:latin typeface="微軟正黑體" pitchFamily="34" charset="-120"/>
                <a:ea typeface="微軟正黑體" pitchFamily="34" charset="-120"/>
                <a:cs typeface="Arial" pitchFamily="34" charset="0"/>
                <a:sym typeface="Arial" pitchFamily="34" charset="0"/>
              </a:rPr>
              <a:t>1</a:t>
            </a:r>
            <a:r>
              <a:rPr lang="zh-TW" altLang="en-US" sz="3600" b="1" dirty="0">
                <a:latin typeface="微軟正黑體" pitchFamily="34" charset="-120"/>
                <a:ea typeface="微軟正黑體" pitchFamily="34" charset="-120"/>
                <a:cs typeface="Arial" pitchFamily="34" charset="0"/>
                <a:sym typeface="Arial" pitchFamily="34" charset="0"/>
              </a:rPr>
              <a:t>既有合法取得建築執照之工廠，得繼續作工廠使用，惟不得增建及改建。</a:t>
            </a:r>
          </a:p>
        </p:txBody>
      </p:sp>
      <p:sp>
        <p:nvSpPr>
          <p:cNvPr id="9" name="Text Box 14"/>
          <p:cNvSpPr txBox="1">
            <a:spLocks noChangeArrowheads="1"/>
          </p:cNvSpPr>
          <p:nvPr/>
        </p:nvSpPr>
        <p:spPr bwMode="auto">
          <a:xfrm>
            <a:off x="442913" y="1449388"/>
            <a:ext cx="9818687" cy="708025"/>
          </a:xfrm>
          <a:prstGeom prst="rect">
            <a:avLst/>
          </a:prstGeom>
          <a:noFill/>
          <a:ln>
            <a:noFill/>
          </a:ln>
          <a:effectLst>
            <a:prstShdw prst="shdw17" dist="17961" dir="2700000">
              <a:schemeClr val="accent1">
                <a:gamma/>
                <a:shade val="60000"/>
                <a:invGamma/>
              </a:schemeClr>
            </a:prstShdw>
          </a:effectLst>
        </p:spPr>
        <p:txBody>
          <a:bodyPr>
            <a:spAutoFit/>
          </a:bodyPr>
          <a:lstStyle/>
          <a:p>
            <a:pPr>
              <a:spcBef>
                <a:spcPct val="50000"/>
              </a:spcBef>
              <a:defRPr/>
            </a:pPr>
            <a:r>
              <a:rPr lang="zh-TW" altLang="en-US"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一、屬非農業使用性質之通案性原則</a:t>
            </a:r>
          </a:p>
        </p:txBody>
      </p:sp>
      <p:sp>
        <p:nvSpPr>
          <p:cNvPr id="10" name="文字方塊 9">
            <a:extLst>
              <a:ext uri="{FF2B5EF4-FFF2-40B4-BE49-F238E27FC236}">
                <a16:creationId xmlns:a16="http://schemas.microsoft.com/office/drawing/2014/main" id="{32DA857A-31F7-4BEA-9FD0-F99CCA43D187}"/>
              </a:ext>
            </a:extLst>
          </p:cNvPr>
          <p:cNvSpPr txBox="1"/>
          <p:nvPr/>
        </p:nvSpPr>
        <p:spPr>
          <a:xfrm rot="1396456">
            <a:off x="4751080" y="6341965"/>
            <a:ext cx="10303194" cy="4339650"/>
          </a:xfrm>
          <a:prstGeom prst="rect">
            <a:avLst/>
          </a:prstGeom>
          <a:solidFill>
            <a:srgbClr val="FFFFFF">
              <a:alpha val="30196"/>
            </a:srgbClr>
          </a:solidFill>
        </p:spPr>
        <p:txBody>
          <a:bodyPr wrap="square" rtlCol="0">
            <a:spAutoFit/>
          </a:bodyPr>
          <a:lstStyle/>
          <a:p>
            <a:r>
              <a:rPr lang="zh-TW" altLang="en-US" sz="13800" dirty="0">
                <a:solidFill>
                  <a:srgbClr val="FF0000"/>
                </a:solidFill>
                <a:effectLst>
                  <a:outerShdw blurRad="38100" dist="38100" dir="2700000" algn="tl">
                    <a:srgbClr val="000000">
                      <a:alpha val="43137"/>
                    </a:srgbClr>
                  </a:outerShdw>
                </a:effectLst>
              </a:rPr>
              <a:t>內政部</a:t>
            </a:r>
            <a:r>
              <a:rPr lang="en-US" altLang="zh-TW" sz="13800" dirty="0">
                <a:solidFill>
                  <a:srgbClr val="FF0000"/>
                </a:solidFill>
                <a:effectLst>
                  <a:outerShdw blurRad="38100" dist="38100" dir="2700000" algn="tl">
                    <a:srgbClr val="000000">
                      <a:alpha val="43137"/>
                    </a:srgbClr>
                  </a:outerShdw>
                </a:effectLst>
              </a:rPr>
              <a:t>112.2</a:t>
            </a:r>
            <a:r>
              <a:rPr lang="zh-TW" altLang="en-US" sz="13800" dirty="0">
                <a:solidFill>
                  <a:srgbClr val="FF0000"/>
                </a:solidFill>
                <a:effectLst>
                  <a:outerShdw blurRad="38100" dist="38100" dir="2700000" algn="tl">
                    <a:srgbClr val="000000">
                      <a:alpha val="43137"/>
                    </a:srgbClr>
                  </a:outerShdw>
                </a:effectLst>
              </a:rPr>
              <a:t>調整原則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4"/>
          <p:cNvSpPr txBox="1">
            <a:spLocks noChangeArrowheads="1"/>
          </p:cNvSpPr>
          <p:nvPr/>
        </p:nvSpPr>
        <p:spPr bwMode="auto">
          <a:xfrm>
            <a:off x="1222375" y="378074"/>
            <a:ext cx="16417925" cy="1200150"/>
          </a:xfrm>
          <a:prstGeom prst="rect">
            <a:avLst/>
          </a:prstGeom>
          <a:noFill/>
          <a:ln>
            <a:noFill/>
          </a:ln>
          <a:effectLst>
            <a:prstShdw prst="shdw17" dist="17961" dir="2700000">
              <a:schemeClr val="accent1">
                <a:gamma/>
                <a:shade val="60000"/>
                <a:invGamma/>
              </a:schemeClr>
            </a:prstShdw>
          </a:effectLst>
        </p:spPr>
        <p:txBody>
          <a:bodyPr>
            <a:spAutoFit/>
          </a:bodyPr>
          <a:lstStyle/>
          <a:p>
            <a:pPr algn="ctr">
              <a:spcBef>
                <a:spcPct val="50000"/>
              </a:spcBef>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國土功能分區分類容許使用原則</a:t>
            </a:r>
          </a:p>
        </p:txBody>
      </p:sp>
      <p:sp>
        <p:nvSpPr>
          <p:cNvPr id="8"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A4B49508-31D9-4B82-BACC-86C258882266}"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25</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pic>
        <p:nvPicPr>
          <p:cNvPr id="3" name="圖片 2">
            <a:extLst>
              <a:ext uri="{FF2B5EF4-FFF2-40B4-BE49-F238E27FC236}">
                <a16:creationId xmlns:a16="http://schemas.microsoft.com/office/drawing/2014/main" id="{E7B9BA7F-129C-4722-9D3C-59986EA89F85}"/>
              </a:ext>
            </a:extLst>
          </p:cNvPr>
          <p:cNvPicPr>
            <a:picLocks noChangeAspect="1"/>
          </p:cNvPicPr>
          <p:nvPr/>
        </p:nvPicPr>
        <p:blipFill>
          <a:blip r:embed="rId3"/>
          <a:stretch>
            <a:fillRect/>
          </a:stretch>
        </p:blipFill>
        <p:spPr>
          <a:xfrm>
            <a:off x="1222375" y="1903207"/>
            <a:ext cx="15846425" cy="11115881"/>
          </a:xfrm>
          <a:prstGeom prst="rect">
            <a:avLst/>
          </a:prstGeom>
        </p:spPr>
      </p:pic>
      <p:sp>
        <p:nvSpPr>
          <p:cNvPr id="12" name="文字方塊 11">
            <a:extLst>
              <a:ext uri="{FF2B5EF4-FFF2-40B4-BE49-F238E27FC236}">
                <a16:creationId xmlns:a16="http://schemas.microsoft.com/office/drawing/2014/main" id="{85DE41FC-6D4E-4752-8AEB-CD0D5D74844A}"/>
              </a:ext>
            </a:extLst>
          </p:cNvPr>
          <p:cNvSpPr txBox="1"/>
          <p:nvPr/>
        </p:nvSpPr>
        <p:spPr>
          <a:xfrm>
            <a:off x="11809883" y="1386186"/>
            <a:ext cx="6696744" cy="769441"/>
          </a:xfrm>
          <a:prstGeom prst="rect">
            <a:avLst/>
          </a:prstGeom>
          <a:noFill/>
        </p:spPr>
        <p:txBody>
          <a:bodyPr wrap="square" rtlCol="0">
            <a:spAutoFit/>
          </a:bodyPr>
          <a:lstStyle/>
          <a:p>
            <a:r>
              <a:rPr lang="zh-TW" altLang="en-US" sz="4400" dirty="0">
                <a:solidFill>
                  <a:srgbClr val="00B050"/>
                </a:solidFill>
                <a:effectLst>
                  <a:outerShdw blurRad="38100" dist="38100" dir="2700000" algn="tl">
                    <a:srgbClr val="000000">
                      <a:alpha val="43137"/>
                    </a:srgbClr>
                  </a:outerShdw>
                </a:effectLst>
              </a:rPr>
              <a:t>內政部</a:t>
            </a:r>
            <a:r>
              <a:rPr lang="en-US" altLang="zh-TW" sz="4400" dirty="0">
                <a:solidFill>
                  <a:srgbClr val="00B050"/>
                </a:solidFill>
                <a:effectLst>
                  <a:outerShdw blurRad="38100" dist="38100" dir="2700000" algn="tl">
                    <a:srgbClr val="000000">
                      <a:alpha val="43137"/>
                    </a:srgbClr>
                  </a:outerShdw>
                </a:effectLst>
              </a:rPr>
              <a:t>112.2</a:t>
            </a:r>
            <a:r>
              <a:rPr lang="zh-TW" altLang="en-US" sz="4400" dirty="0">
                <a:solidFill>
                  <a:srgbClr val="00B050"/>
                </a:solidFill>
                <a:effectLst>
                  <a:outerShdw blurRad="38100" dist="38100" dir="2700000" algn="tl">
                    <a:srgbClr val="000000">
                      <a:alpha val="43137"/>
                    </a:srgbClr>
                  </a:outerShdw>
                </a:effectLst>
              </a:rPr>
              <a:t>起協商版本</a:t>
            </a:r>
          </a:p>
        </p:txBody>
      </p:sp>
      <p:sp>
        <p:nvSpPr>
          <p:cNvPr id="13" name="文字方塊 12">
            <a:extLst>
              <a:ext uri="{FF2B5EF4-FFF2-40B4-BE49-F238E27FC236}">
                <a16:creationId xmlns:a16="http://schemas.microsoft.com/office/drawing/2014/main" id="{F98F6EBE-11E3-4F46-B4DC-1A368AF14B28}"/>
              </a:ext>
            </a:extLst>
          </p:cNvPr>
          <p:cNvSpPr txBox="1"/>
          <p:nvPr/>
        </p:nvSpPr>
        <p:spPr>
          <a:xfrm>
            <a:off x="13178035" y="2095889"/>
            <a:ext cx="4692054" cy="769441"/>
          </a:xfrm>
          <a:prstGeom prst="rect">
            <a:avLst/>
          </a:prstGeom>
          <a:noFill/>
        </p:spPr>
        <p:txBody>
          <a:bodyPr wrap="square" rtlCol="0">
            <a:spAutoFit/>
          </a:bodyPr>
          <a:lstStyle/>
          <a:p>
            <a:r>
              <a:rPr lang="zh-TW" altLang="en-US" sz="4400" dirty="0">
                <a:solidFill>
                  <a:srgbClr val="00B050"/>
                </a:solidFill>
                <a:effectLst>
                  <a:outerShdw blurRad="38100" dist="38100" dir="2700000" algn="tl">
                    <a:srgbClr val="000000">
                      <a:alpha val="43137"/>
                    </a:srgbClr>
                  </a:outerShdw>
                </a:effectLst>
              </a:rPr>
              <a:t>農委會部分不認同</a:t>
            </a:r>
          </a:p>
        </p:txBody>
      </p:sp>
    </p:spTree>
    <p:extLst>
      <p:ext uri="{BB962C8B-B14F-4D97-AF65-F5344CB8AC3E}">
        <p14:creationId xmlns:p14="http://schemas.microsoft.com/office/powerpoint/2010/main" val="33125780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2" name="Rectangle 7"/>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32DEC7E6-DE95-414D-A6F4-ED6F0C043A4D}" type="slidenum">
              <a:rPr lang="en-US" altLang="zh-TW" sz="3200"/>
              <a:pPr>
                <a:spcBef>
                  <a:spcPct val="0"/>
                </a:spcBef>
                <a:buFontTx/>
                <a:buNone/>
              </a:pPr>
              <a:t>26</a:t>
            </a:fld>
            <a:endParaRPr lang="en-US" altLang="zh-TW" sz="3200"/>
          </a:p>
        </p:txBody>
      </p:sp>
      <p:sp>
        <p:nvSpPr>
          <p:cNvPr id="10" name="Text Box 14">
            <a:extLst>
              <a:ext uri="{FF2B5EF4-FFF2-40B4-BE49-F238E27FC236}">
                <a16:creationId xmlns:a16="http://schemas.microsoft.com/office/drawing/2014/main" id="{9ACD2708-F997-4A8F-8C2B-0B08E9097347}"/>
              </a:ext>
            </a:extLst>
          </p:cNvPr>
          <p:cNvSpPr txBox="1">
            <a:spLocks noChangeArrowheads="1"/>
          </p:cNvSpPr>
          <p:nvPr/>
        </p:nvSpPr>
        <p:spPr bwMode="auto">
          <a:xfrm>
            <a:off x="1222375" y="378074"/>
            <a:ext cx="16417925" cy="1200150"/>
          </a:xfrm>
          <a:prstGeom prst="rect">
            <a:avLst/>
          </a:prstGeom>
          <a:noFill/>
          <a:ln>
            <a:noFill/>
          </a:ln>
          <a:effectLst>
            <a:prstShdw prst="shdw17" dist="17961" dir="2700000">
              <a:schemeClr val="accent1">
                <a:gamma/>
                <a:shade val="60000"/>
                <a:invGamma/>
              </a:schemeClr>
            </a:prstShdw>
          </a:effectLst>
        </p:spPr>
        <p:txBody>
          <a:bodyPr>
            <a:spAutoFit/>
          </a:bodyPr>
          <a:lstStyle/>
          <a:p>
            <a:pPr algn="ctr">
              <a:spcBef>
                <a:spcPct val="50000"/>
              </a:spcBef>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國土計畫使用地編定方式</a:t>
            </a:r>
          </a:p>
        </p:txBody>
      </p:sp>
      <p:grpSp>
        <p:nvGrpSpPr>
          <p:cNvPr id="2" name="群組 1">
            <a:extLst>
              <a:ext uri="{FF2B5EF4-FFF2-40B4-BE49-F238E27FC236}">
                <a16:creationId xmlns:a16="http://schemas.microsoft.com/office/drawing/2014/main" id="{E782D0BE-8A34-4435-9F56-CB51FCF04112}"/>
              </a:ext>
            </a:extLst>
          </p:cNvPr>
          <p:cNvGrpSpPr/>
          <p:nvPr/>
        </p:nvGrpSpPr>
        <p:grpSpPr>
          <a:xfrm>
            <a:off x="1474691" y="1578224"/>
            <a:ext cx="15695873" cy="11540953"/>
            <a:chOff x="1474691" y="1578224"/>
            <a:chExt cx="15695873" cy="11540953"/>
          </a:xfrm>
        </p:grpSpPr>
        <p:pic>
          <p:nvPicPr>
            <p:cNvPr id="11" name="圖片 10">
              <a:extLst>
                <a:ext uri="{FF2B5EF4-FFF2-40B4-BE49-F238E27FC236}">
                  <a16:creationId xmlns:a16="http://schemas.microsoft.com/office/drawing/2014/main" id="{66E481D1-4A88-4735-800F-B4781B4C9D5F}"/>
                </a:ext>
              </a:extLst>
            </p:cNvPr>
            <p:cNvPicPr>
              <a:picLocks noChangeAspect="1"/>
            </p:cNvPicPr>
            <p:nvPr/>
          </p:nvPicPr>
          <p:blipFill>
            <a:blip r:embed="rId2"/>
            <a:stretch>
              <a:fillRect/>
            </a:stretch>
          </p:blipFill>
          <p:spPr>
            <a:xfrm>
              <a:off x="1692109" y="1578224"/>
              <a:ext cx="15478455" cy="11540953"/>
            </a:xfrm>
            <a:prstGeom prst="rect">
              <a:avLst/>
            </a:prstGeom>
          </p:spPr>
        </p:pic>
        <p:sp>
          <p:nvSpPr>
            <p:cNvPr id="12" name="矩形 11">
              <a:extLst>
                <a:ext uri="{FF2B5EF4-FFF2-40B4-BE49-F238E27FC236}">
                  <a16:creationId xmlns:a16="http://schemas.microsoft.com/office/drawing/2014/main" id="{B8735F2E-4903-462D-B826-F42927100CA6}"/>
                </a:ext>
              </a:extLst>
            </p:cNvPr>
            <p:cNvSpPr/>
            <p:nvPr/>
          </p:nvSpPr>
          <p:spPr bwMode="auto">
            <a:xfrm>
              <a:off x="4105027" y="10413734"/>
              <a:ext cx="4896544" cy="576064"/>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charset="0"/>
                <a:ea typeface="全真粗黑體" pitchFamily="49" charset="-120"/>
              </a:endParaRPr>
            </a:p>
          </p:txBody>
        </p:sp>
        <p:sp>
          <p:nvSpPr>
            <p:cNvPr id="13" name="箭號: 向右 12">
              <a:extLst>
                <a:ext uri="{FF2B5EF4-FFF2-40B4-BE49-F238E27FC236}">
                  <a16:creationId xmlns:a16="http://schemas.microsoft.com/office/drawing/2014/main" id="{620ED7C6-C48F-420A-BF2A-AEA3C4E71C92}"/>
                </a:ext>
              </a:extLst>
            </p:cNvPr>
            <p:cNvSpPr/>
            <p:nvPr/>
          </p:nvSpPr>
          <p:spPr bwMode="auto">
            <a:xfrm rot="1769834">
              <a:off x="1474691" y="9589913"/>
              <a:ext cx="2328807" cy="883836"/>
            </a:xfrm>
            <a:prstGeom prst="rightArrow">
              <a:avLst/>
            </a:prstGeom>
            <a:solidFill>
              <a:srgbClr val="FFFF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828800" rtl="0" eaLnBrk="1" fontAlgn="base" latinLnBrk="0" hangingPunct="1">
                <a:lnSpc>
                  <a:spcPct val="100000"/>
                </a:lnSpc>
                <a:spcBef>
                  <a:spcPct val="0"/>
                </a:spcBef>
                <a:spcAft>
                  <a:spcPct val="0"/>
                </a:spcAft>
                <a:buClrTx/>
                <a:buSzTx/>
                <a:buFontTx/>
                <a:buNone/>
                <a:tabLst/>
              </a:pPr>
              <a:endParaRPr kumimoji="1" lang="zh-TW" altLang="en-US" sz="4000" b="0" i="0" u="none" strike="noStrike" cap="none" normalizeH="0" baseline="0">
                <a:ln>
                  <a:noFill/>
                </a:ln>
                <a:solidFill>
                  <a:schemeClr val="tx1"/>
                </a:solidFill>
                <a:effectLst/>
                <a:latin typeface="Arial" charset="0"/>
                <a:ea typeface="全真粗黑體" pitchFamily="49" charset="-120"/>
              </a:endParaRPr>
            </a:p>
          </p:txBody>
        </p:sp>
      </p:grpSp>
    </p:spTree>
    <p:extLst>
      <p:ext uri="{BB962C8B-B14F-4D97-AF65-F5344CB8AC3E}">
        <p14:creationId xmlns:p14="http://schemas.microsoft.com/office/powerpoint/2010/main" val="4058094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a:graphicFrameLocks noGrp="1"/>
          </p:cNvGraphicFramePr>
          <p:nvPr/>
        </p:nvGraphicFramePr>
        <p:xfrm>
          <a:off x="936675" y="5562650"/>
          <a:ext cx="16489832" cy="7437226"/>
        </p:xfrm>
        <a:graphic>
          <a:graphicData uri="http://schemas.openxmlformats.org/drawingml/2006/table">
            <a:tbl>
              <a:tblPr firstRow="1" bandRow="1">
                <a:tableStyleId>{5C22544A-7EE6-4342-B048-85BDC9FD1C3A}</a:tableStyleId>
              </a:tblPr>
              <a:tblGrid>
                <a:gridCol w="2901640">
                  <a:extLst>
                    <a:ext uri="{9D8B030D-6E8A-4147-A177-3AD203B41FA5}">
                      <a16:colId xmlns:a16="http://schemas.microsoft.com/office/drawing/2014/main" val="20000"/>
                    </a:ext>
                  </a:extLst>
                </a:gridCol>
                <a:gridCol w="13588192">
                  <a:extLst>
                    <a:ext uri="{9D8B030D-6E8A-4147-A177-3AD203B41FA5}">
                      <a16:colId xmlns:a16="http://schemas.microsoft.com/office/drawing/2014/main" val="20001"/>
                    </a:ext>
                  </a:extLst>
                </a:gridCol>
              </a:tblGrid>
              <a:tr h="579202">
                <a:tc>
                  <a:txBody>
                    <a:bodyPr/>
                    <a:lstStyle/>
                    <a:p>
                      <a:pPr algn="ctr"/>
                      <a:r>
                        <a:rPr lang="zh-TW" altLang="en-US" sz="3200" dirty="0">
                          <a:solidFill>
                            <a:schemeClr val="tx1"/>
                          </a:solidFill>
                        </a:rPr>
                        <a:t>使用地</a:t>
                      </a:r>
                    </a:p>
                  </a:txBody>
                  <a:tcPr marL="91444" marR="91444" marT="45724" marB="45724"/>
                </a:tc>
                <a:tc>
                  <a:txBody>
                    <a:bodyPr/>
                    <a:lstStyle/>
                    <a:p>
                      <a:pPr algn="ctr"/>
                      <a:r>
                        <a:rPr lang="zh-TW" altLang="en-US" sz="3200" dirty="0">
                          <a:solidFill>
                            <a:schemeClr val="tx1"/>
                          </a:solidFill>
                        </a:rPr>
                        <a:t>使用型態</a:t>
                      </a:r>
                    </a:p>
                  </a:txBody>
                  <a:tcPr marL="91444" marR="91444" marT="45724" marB="45724"/>
                </a:tc>
                <a:extLst>
                  <a:ext uri="{0D108BD9-81ED-4DB2-BD59-A6C34878D82A}">
                    <a16:rowId xmlns:a16="http://schemas.microsoft.com/office/drawing/2014/main" val="10000"/>
                  </a:ext>
                </a:extLst>
              </a:tr>
              <a:tr h="1432768">
                <a:tc>
                  <a:txBody>
                    <a:bodyPr/>
                    <a:lstStyle/>
                    <a:p>
                      <a:pPr algn="ctr"/>
                      <a:r>
                        <a:rPr lang="zh-TW" altLang="en-US" sz="3200" b="1" dirty="0">
                          <a:solidFill>
                            <a:schemeClr val="tx1"/>
                          </a:solidFill>
                        </a:rPr>
                        <a:t>農業生產用地</a:t>
                      </a:r>
                    </a:p>
                  </a:txBody>
                  <a:tcPr marL="91444" marR="91444" marT="45724" marB="45724" anchor="ctr"/>
                </a:tc>
                <a:tc>
                  <a:txBody>
                    <a:bodyPr/>
                    <a:lstStyle/>
                    <a:p>
                      <a:r>
                        <a:rPr lang="zh-TW" altLang="en-US" sz="3200" b="1" dirty="0">
                          <a:solidFill>
                            <a:schemeClr val="tx1"/>
                          </a:solidFill>
                        </a:rPr>
                        <a:t>供農業生產及其設施使用者。</a:t>
                      </a:r>
                      <a:endParaRPr lang="en-US" altLang="zh-TW" sz="3200" b="1" dirty="0">
                        <a:solidFill>
                          <a:schemeClr val="tx1"/>
                        </a:solidFill>
                      </a:endParaRPr>
                    </a:p>
                    <a:p>
                      <a:r>
                        <a:rPr lang="zh-TW" altLang="en-US" sz="2800" dirty="0"/>
                        <a:t>供農、漁及牧業之生產、加工及集運等一級產業使用土地，為利後續能有效掌握其分布區位及面積，得編定為農業生產用地。</a:t>
                      </a:r>
                      <a:endParaRPr lang="en-US" altLang="zh-TW" sz="2800" dirty="0"/>
                    </a:p>
                    <a:p>
                      <a:r>
                        <a:rPr lang="zh-TW" altLang="en-US" sz="2800" dirty="0"/>
                        <a:t>包含素地生產使用及現行須依</a:t>
                      </a:r>
                      <a:r>
                        <a:rPr lang="en-US" altLang="zh-TW" sz="2800" dirty="0"/>
                        <a:t>《</a:t>
                      </a:r>
                      <a:r>
                        <a:rPr lang="zh-TW" altLang="en-US" sz="2800" dirty="0"/>
                        <a:t>申請農業用地作農業設施容許使用審查辦法</a:t>
                      </a:r>
                      <a:r>
                        <a:rPr lang="en-US" altLang="zh-TW" sz="2800" dirty="0"/>
                        <a:t>》</a:t>
                      </a:r>
                      <a:r>
                        <a:rPr lang="zh-TW" altLang="en-US" sz="2800" dirty="0"/>
                        <a:t>規定辦理農業設施容許使用等用地。</a:t>
                      </a:r>
                      <a:endParaRPr lang="zh-TW" altLang="en-US" sz="2800" dirty="0">
                        <a:solidFill>
                          <a:schemeClr val="tx1"/>
                        </a:solidFill>
                      </a:endParaRPr>
                    </a:p>
                  </a:txBody>
                  <a:tcPr marL="91444" marR="91444" marT="45724" marB="45724"/>
                </a:tc>
                <a:extLst>
                  <a:ext uri="{0D108BD9-81ED-4DB2-BD59-A6C34878D82A}">
                    <a16:rowId xmlns:a16="http://schemas.microsoft.com/office/drawing/2014/main" val="10001"/>
                  </a:ext>
                </a:extLst>
              </a:tr>
              <a:tr h="2348170">
                <a:tc>
                  <a:txBody>
                    <a:bodyPr/>
                    <a:lstStyle/>
                    <a:p>
                      <a:pPr algn="ctr"/>
                      <a:r>
                        <a:rPr lang="zh-TW" altLang="en-US" sz="3200" b="1" dirty="0">
                          <a:solidFill>
                            <a:schemeClr val="tx1"/>
                          </a:solidFill>
                        </a:rPr>
                        <a:t>農業設施用地</a:t>
                      </a:r>
                    </a:p>
                  </a:txBody>
                  <a:tcPr marL="91444" marR="91444" marT="45724" marB="45724" anchor="ctr"/>
                </a:tc>
                <a:tc>
                  <a:txBody>
                    <a:bodyPr/>
                    <a:lstStyle/>
                    <a:p>
                      <a:r>
                        <a:rPr lang="zh-TW" altLang="en-US" sz="3200" b="1" dirty="0"/>
                        <a:t>供農業之產業價值鏈、休閒農業、農村再生等相關設施使用者。</a:t>
                      </a:r>
                      <a:endParaRPr lang="en-US" altLang="zh-TW" sz="3200" b="1" dirty="0"/>
                    </a:p>
                    <a:p>
                      <a:r>
                        <a:rPr lang="zh-TW" altLang="en-US" sz="2800" dirty="0"/>
                        <a:t>為因應農業多元發展之需求，供農業生產、研發、加工、行銷等不同階段產業加值、休閒農業、農村再生等相關設施使用者，得編定為農業設施用地。</a:t>
                      </a:r>
                      <a:endParaRPr lang="en-US" altLang="zh-TW" sz="2800" dirty="0"/>
                    </a:p>
                    <a:p>
                      <a:r>
                        <a:rPr lang="zh-TW" altLang="en-US" sz="2800" dirty="0"/>
                        <a:t>包含依農業相關法規申請變更作為加工場所、集貨場、糧肥倉庫、碾米設備、畜牧事業設施、水產製儲銷設施及其相關設施使用者、農業生物科技園區、農村再生設施及休閒農業設施等用地。</a:t>
                      </a:r>
                      <a:endParaRPr lang="zh-TW" altLang="en-US" sz="2800" dirty="0">
                        <a:solidFill>
                          <a:schemeClr val="tx1"/>
                        </a:solidFill>
                      </a:endParaRPr>
                    </a:p>
                  </a:txBody>
                  <a:tcPr marL="91444" marR="91444" marT="45724" marB="45724"/>
                </a:tc>
                <a:extLst>
                  <a:ext uri="{0D108BD9-81ED-4DB2-BD59-A6C34878D82A}">
                    <a16:rowId xmlns:a16="http://schemas.microsoft.com/office/drawing/2014/main" val="10002"/>
                  </a:ext>
                </a:extLst>
              </a:tr>
              <a:tr h="364558">
                <a:tc>
                  <a:txBody>
                    <a:bodyPr/>
                    <a:lstStyle/>
                    <a:p>
                      <a:pPr algn="ctr"/>
                      <a:r>
                        <a:rPr lang="zh-TW" altLang="en-US" sz="3200" b="1" dirty="0">
                          <a:solidFill>
                            <a:schemeClr val="tx1"/>
                          </a:solidFill>
                        </a:rPr>
                        <a:t>林業用地</a:t>
                      </a:r>
                    </a:p>
                  </a:txBody>
                  <a:tcPr marL="91444" marR="91444" marT="45724" marB="45724" anchor="ctr"/>
                </a:tc>
                <a:tc>
                  <a:txBody>
                    <a:bodyPr/>
                    <a:lstStyle/>
                    <a:p>
                      <a:r>
                        <a:rPr lang="zh-TW" altLang="en-US" sz="3200" b="1" dirty="0">
                          <a:solidFill>
                            <a:schemeClr val="tx1"/>
                          </a:solidFill>
                        </a:rPr>
                        <a:t>供營林及其設施使用者。</a:t>
                      </a:r>
                      <a:endParaRPr lang="en-US" altLang="zh-TW" sz="3200" b="1" dirty="0">
                        <a:solidFill>
                          <a:schemeClr val="tx1"/>
                        </a:solidFill>
                      </a:endParaRPr>
                    </a:p>
                    <a:p>
                      <a:r>
                        <a:rPr lang="zh-TW" altLang="en-US" sz="2800" dirty="0">
                          <a:solidFill>
                            <a:schemeClr val="tx1"/>
                          </a:solidFill>
                        </a:rPr>
                        <a:t>林業相關設施或行為具有農業生產功能（例如經濟營林），屬廣義農業範疇，惟因林業亦具有國土保育性質，例如山坡地範圍內經查定為宜林地者，與農、漁及牧業生產具有差異性，為利後續能有效掌握其分布區位及面積，爰得編定為林業用地。</a:t>
                      </a:r>
                    </a:p>
                  </a:txBody>
                  <a:tcPr marL="91444" marR="91444" marT="45724" marB="45724"/>
                </a:tc>
                <a:extLst>
                  <a:ext uri="{0D108BD9-81ED-4DB2-BD59-A6C34878D82A}">
                    <a16:rowId xmlns:a16="http://schemas.microsoft.com/office/drawing/2014/main" val="10003"/>
                  </a:ext>
                </a:extLst>
              </a:tr>
            </a:tbl>
          </a:graphicData>
        </a:graphic>
      </p:graphicFrame>
      <p:sp>
        <p:nvSpPr>
          <p:cNvPr id="34832" name="Rectangle 7"/>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32DEC7E6-DE95-414D-A6F4-ED6F0C043A4D}" type="slidenum">
              <a:rPr lang="en-US" altLang="zh-TW" sz="3200"/>
              <a:pPr>
                <a:spcBef>
                  <a:spcPct val="0"/>
                </a:spcBef>
                <a:buFontTx/>
                <a:buNone/>
              </a:pPr>
              <a:t>27</a:t>
            </a:fld>
            <a:endParaRPr lang="en-US" altLang="zh-TW" sz="3200"/>
          </a:p>
        </p:txBody>
      </p:sp>
      <p:sp>
        <p:nvSpPr>
          <p:cNvPr id="34834" name="Text Box 3"/>
          <p:cNvSpPr txBox="1">
            <a:spLocks noChangeArrowheads="1"/>
          </p:cNvSpPr>
          <p:nvPr/>
        </p:nvSpPr>
        <p:spPr bwMode="auto">
          <a:xfrm>
            <a:off x="790575" y="1631950"/>
            <a:ext cx="16563975" cy="387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2574" tIns="91269" rIns="182574" bIns="91269">
            <a:spAutoFit/>
          </a:bodyPr>
          <a:lstStyle>
            <a:lvl1pPr marL="273050" indent="-273050">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just" eaLnBrk="1" hangingPunct="1">
              <a:spcBef>
                <a:spcPct val="50000"/>
              </a:spcBef>
              <a:buFont typeface="Wingdings" pitchFamily="2" charset="2"/>
              <a:buChar char="n"/>
            </a:pPr>
            <a:r>
              <a:rPr lang="zh-TW" altLang="en-US" sz="4000" b="1" dirty="0">
                <a:ea typeface="全真粗黑體" pitchFamily="49" charset="-120"/>
              </a:rPr>
              <a:t>使用地編定方式</a:t>
            </a:r>
            <a:r>
              <a:rPr lang="en-US" altLang="zh-TW" sz="4000" b="1" dirty="0">
                <a:ea typeface="全真粗黑體" pitchFamily="49" charset="-120"/>
              </a:rPr>
              <a:t>(</a:t>
            </a:r>
            <a:r>
              <a:rPr lang="zh-TW" altLang="en-US" sz="4000" b="1" dirty="0">
                <a:ea typeface="全真粗黑體" pitchFamily="49" charset="-120"/>
              </a:rPr>
              <a:t>草案</a:t>
            </a:r>
            <a:r>
              <a:rPr lang="en-US" altLang="zh-TW" sz="4000" b="1" dirty="0">
                <a:ea typeface="全真粗黑體" pitchFamily="49" charset="-120"/>
              </a:rPr>
              <a:t>)</a:t>
            </a:r>
            <a:r>
              <a:rPr lang="zh-TW" altLang="en-US" sz="4000" dirty="0">
                <a:ea typeface="全真粗黑體" pitchFamily="49" charset="-120"/>
              </a:rPr>
              <a:t>：第一版編定採直接轉換，研擬使用地編定類別為</a:t>
            </a:r>
            <a:r>
              <a:rPr lang="zh-TW" altLang="en-US" sz="4000" b="1" dirty="0">
                <a:solidFill>
                  <a:srgbClr val="0070C0"/>
                </a:solidFill>
                <a:ea typeface="全真粗黑體" pitchFamily="49" charset="-120"/>
              </a:rPr>
              <a:t>農業生產用地</a:t>
            </a:r>
            <a:r>
              <a:rPr lang="zh-TW" altLang="en-US" sz="4000" dirty="0">
                <a:solidFill>
                  <a:srgbClr val="0070C0"/>
                </a:solidFill>
                <a:ea typeface="全真粗黑體" pitchFamily="49" charset="-120"/>
              </a:rPr>
              <a:t>、</a:t>
            </a:r>
            <a:r>
              <a:rPr lang="zh-TW" altLang="en-US" sz="4000" b="1" dirty="0">
                <a:solidFill>
                  <a:srgbClr val="0070C0"/>
                </a:solidFill>
                <a:ea typeface="全真粗黑體" pitchFamily="49" charset="-120"/>
              </a:rPr>
              <a:t>農業設施用地</a:t>
            </a:r>
            <a:r>
              <a:rPr lang="zh-TW" altLang="en-US" sz="4000" dirty="0">
                <a:solidFill>
                  <a:srgbClr val="0070C0"/>
                </a:solidFill>
                <a:ea typeface="全真粗黑體" pitchFamily="49" charset="-120"/>
              </a:rPr>
              <a:t>、</a:t>
            </a:r>
            <a:r>
              <a:rPr lang="zh-TW" altLang="en-US" sz="4000" b="1" dirty="0">
                <a:solidFill>
                  <a:srgbClr val="0070C0"/>
                </a:solidFill>
                <a:ea typeface="全真粗黑體" pitchFamily="49" charset="-120"/>
              </a:rPr>
              <a:t>林業用地</a:t>
            </a:r>
            <a:r>
              <a:rPr lang="zh-TW" altLang="en-US" sz="4000" dirty="0">
                <a:ea typeface="全真粗黑體" pitchFamily="49" charset="-120"/>
              </a:rPr>
              <a:t>、建築用地、產業用地、礦石用地、交通用地、水利用地、遊憩用地、文化資產保存用地、生態保護用地、國土保安用地、殯葬用地、海域用地、宗教用地、能源用地、環保用地、機關用地、文教用地、衛生及福利用地、特定用地等共</a:t>
            </a:r>
            <a:r>
              <a:rPr lang="en-US" altLang="zh-TW" sz="4000" dirty="0">
                <a:ea typeface="全真粗黑體" pitchFamily="49" charset="-120"/>
              </a:rPr>
              <a:t>22</a:t>
            </a:r>
            <a:r>
              <a:rPr lang="zh-TW" altLang="en-US" sz="4000" dirty="0">
                <a:ea typeface="全真粗黑體" pitchFamily="49" charset="-120"/>
              </a:rPr>
              <a:t>種使用地。</a:t>
            </a:r>
            <a:endParaRPr lang="en-US" altLang="zh-TW" sz="4000" dirty="0">
              <a:ea typeface="全真粗黑體" pitchFamily="49" charset="-120"/>
            </a:endParaRPr>
          </a:p>
        </p:txBody>
      </p:sp>
      <p:sp>
        <p:nvSpPr>
          <p:cNvPr id="4" name="文字方塊 3">
            <a:extLst>
              <a:ext uri="{FF2B5EF4-FFF2-40B4-BE49-F238E27FC236}">
                <a16:creationId xmlns:a16="http://schemas.microsoft.com/office/drawing/2014/main" id="{63186883-EF22-4370-87EE-98BEAEC1C4F1}"/>
              </a:ext>
            </a:extLst>
          </p:cNvPr>
          <p:cNvSpPr txBox="1"/>
          <p:nvPr/>
        </p:nvSpPr>
        <p:spPr>
          <a:xfrm rot="1396456">
            <a:off x="3415823" y="5133473"/>
            <a:ext cx="15049896" cy="2215991"/>
          </a:xfrm>
          <a:prstGeom prst="rect">
            <a:avLst/>
          </a:prstGeom>
          <a:noFill/>
        </p:spPr>
        <p:txBody>
          <a:bodyPr wrap="square" rtlCol="0">
            <a:spAutoFit/>
          </a:bodyPr>
          <a:lstStyle/>
          <a:p>
            <a:r>
              <a:rPr lang="zh-TW" altLang="en-US" sz="13800" dirty="0">
                <a:solidFill>
                  <a:srgbClr val="FF0000"/>
                </a:solidFill>
                <a:effectLst>
                  <a:outerShdw blurRad="38100" dist="38100" dir="2700000" algn="tl">
                    <a:srgbClr val="000000">
                      <a:alpha val="43137"/>
                    </a:srgbClr>
                  </a:outerShdw>
                </a:effectLst>
              </a:rPr>
              <a:t>內政部</a:t>
            </a:r>
            <a:r>
              <a:rPr lang="en-US" altLang="zh-TW" sz="13800" dirty="0">
                <a:solidFill>
                  <a:srgbClr val="FF0000"/>
                </a:solidFill>
                <a:effectLst>
                  <a:outerShdw blurRad="38100" dist="38100" dir="2700000" algn="tl">
                    <a:srgbClr val="000000">
                      <a:alpha val="43137"/>
                    </a:srgbClr>
                  </a:outerShdw>
                </a:effectLst>
              </a:rPr>
              <a:t>111.10</a:t>
            </a:r>
            <a:r>
              <a:rPr lang="zh-TW" altLang="en-US" sz="13800" dirty="0">
                <a:solidFill>
                  <a:srgbClr val="FF0000"/>
                </a:solidFill>
                <a:effectLst>
                  <a:outerShdw blurRad="38100" dist="38100" dir="2700000" algn="tl">
                    <a:srgbClr val="000000">
                      <a:alpha val="43137"/>
                    </a:srgbClr>
                  </a:outerShdw>
                </a:effectLst>
              </a:rPr>
              <a:t>廢棄</a:t>
            </a:r>
          </a:p>
        </p:txBody>
      </p:sp>
      <p:sp>
        <p:nvSpPr>
          <p:cNvPr id="7" name="Text Box 14">
            <a:extLst>
              <a:ext uri="{FF2B5EF4-FFF2-40B4-BE49-F238E27FC236}">
                <a16:creationId xmlns:a16="http://schemas.microsoft.com/office/drawing/2014/main" id="{6BF40199-FD2A-46C2-8311-E62C12BEDDCE}"/>
              </a:ext>
            </a:extLst>
          </p:cNvPr>
          <p:cNvSpPr txBox="1">
            <a:spLocks noChangeArrowheads="1"/>
          </p:cNvSpPr>
          <p:nvPr/>
        </p:nvSpPr>
        <p:spPr bwMode="auto">
          <a:xfrm>
            <a:off x="1222375" y="378074"/>
            <a:ext cx="16417925" cy="1200150"/>
          </a:xfrm>
          <a:prstGeom prst="rect">
            <a:avLst/>
          </a:prstGeom>
          <a:noFill/>
          <a:ln>
            <a:noFill/>
          </a:ln>
          <a:effectLst>
            <a:prstShdw prst="shdw17" dist="17961" dir="2700000">
              <a:schemeClr val="accent1">
                <a:gamma/>
                <a:shade val="60000"/>
                <a:invGamma/>
              </a:schemeClr>
            </a:prstShdw>
          </a:effectLst>
        </p:spPr>
        <p:txBody>
          <a:bodyPr>
            <a:spAutoFit/>
          </a:bodyPr>
          <a:lstStyle/>
          <a:p>
            <a:pPr algn="ctr">
              <a:spcBef>
                <a:spcPct val="50000"/>
              </a:spcBef>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國土計畫使用地編定方式</a:t>
            </a:r>
          </a:p>
        </p:txBody>
      </p:sp>
    </p:spTree>
    <p:extLst>
      <p:ext uri="{BB962C8B-B14F-4D97-AF65-F5344CB8AC3E}">
        <p14:creationId xmlns:p14="http://schemas.microsoft.com/office/powerpoint/2010/main" val="2032174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2" name="Rectangle 7"/>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32DEC7E6-DE95-414D-A6F4-ED6F0C043A4D}" type="slidenum">
              <a:rPr lang="en-US" altLang="zh-TW" sz="3200"/>
              <a:pPr>
                <a:spcBef>
                  <a:spcPct val="0"/>
                </a:spcBef>
                <a:buFontTx/>
                <a:buNone/>
              </a:pPr>
              <a:t>28</a:t>
            </a:fld>
            <a:endParaRPr lang="en-US" altLang="zh-TW" sz="3200"/>
          </a:p>
        </p:txBody>
      </p:sp>
      <p:pic>
        <p:nvPicPr>
          <p:cNvPr id="3" name="圖片 2">
            <a:extLst>
              <a:ext uri="{FF2B5EF4-FFF2-40B4-BE49-F238E27FC236}">
                <a16:creationId xmlns:a16="http://schemas.microsoft.com/office/drawing/2014/main" id="{D8CFB34F-8450-4924-A68B-9EEA49C0E0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635" y="2679650"/>
            <a:ext cx="16046826" cy="10299824"/>
          </a:xfrm>
          <a:prstGeom prst="rect">
            <a:avLst/>
          </a:prstGeom>
        </p:spPr>
      </p:pic>
      <p:sp>
        <p:nvSpPr>
          <p:cNvPr id="8" name="文字方塊 7">
            <a:extLst>
              <a:ext uri="{FF2B5EF4-FFF2-40B4-BE49-F238E27FC236}">
                <a16:creationId xmlns:a16="http://schemas.microsoft.com/office/drawing/2014/main" id="{827EC8EE-9D75-408D-B10F-9AE2D211594F}"/>
              </a:ext>
            </a:extLst>
          </p:cNvPr>
          <p:cNvSpPr txBox="1"/>
          <p:nvPr/>
        </p:nvSpPr>
        <p:spPr>
          <a:xfrm>
            <a:off x="11378531" y="1604551"/>
            <a:ext cx="6696744" cy="769441"/>
          </a:xfrm>
          <a:prstGeom prst="rect">
            <a:avLst/>
          </a:prstGeom>
          <a:noFill/>
        </p:spPr>
        <p:txBody>
          <a:bodyPr wrap="square" rtlCol="0">
            <a:spAutoFit/>
          </a:bodyPr>
          <a:lstStyle/>
          <a:p>
            <a:r>
              <a:rPr lang="zh-TW" altLang="en-US" sz="4400" dirty="0">
                <a:solidFill>
                  <a:srgbClr val="00B050"/>
                </a:solidFill>
                <a:effectLst>
                  <a:outerShdw blurRad="38100" dist="38100" dir="2700000" algn="tl">
                    <a:srgbClr val="000000">
                      <a:alpha val="43137"/>
                    </a:srgbClr>
                  </a:outerShdw>
                </a:effectLst>
              </a:rPr>
              <a:t>內政部</a:t>
            </a:r>
            <a:r>
              <a:rPr lang="en-US" altLang="zh-TW" sz="4400" dirty="0">
                <a:solidFill>
                  <a:srgbClr val="00B050"/>
                </a:solidFill>
                <a:effectLst>
                  <a:outerShdw blurRad="38100" dist="38100" dir="2700000" algn="tl">
                    <a:srgbClr val="000000">
                      <a:alpha val="43137"/>
                    </a:srgbClr>
                  </a:outerShdw>
                </a:effectLst>
              </a:rPr>
              <a:t>111.10</a:t>
            </a:r>
            <a:r>
              <a:rPr lang="zh-TW" altLang="en-US" sz="4400" dirty="0">
                <a:solidFill>
                  <a:srgbClr val="00B050"/>
                </a:solidFill>
                <a:effectLst>
                  <a:outerShdw blurRad="38100" dist="38100" dir="2700000" algn="tl">
                    <a:srgbClr val="000000">
                      <a:alpha val="43137"/>
                    </a:srgbClr>
                  </a:outerShdw>
                </a:effectLst>
              </a:rPr>
              <a:t>起協商版本</a:t>
            </a:r>
          </a:p>
        </p:txBody>
      </p:sp>
      <p:sp>
        <p:nvSpPr>
          <p:cNvPr id="9" name="矩形 8">
            <a:extLst>
              <a:ext uri="{FF2B5EF4-FFF2-40B4-BE49-F238E27FC236}">
                <a16:creationId xmlns:a16="http://schemas.microsoft.com/office/drawing/2014/main" id="{3C7D1611-D61B-47BE-9A79-A5EFD61F7A6E}"/>
              </a:ext>
            </a:extLst>
          </p:cNvPr>
          <p:cNvSpPr/>
          <p:nvPr/>
        </p:nvSpPr>
        <p:spPr>
          <a:xfrm>
            <a:off x="13105779" y="12907267"/>
            <a:ext cx="4176712" cy="5762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182682" tIns="91329" rIns="182682" bIns="91329" anchor="ctr"/>
          <a:lstStyle/>
          <a:p>
            <a:pPr algn="ctr" eaLnBrk="1" hangingPunct="1">
              <a:defRPr/>
            </a:pPr>
            <a:r>
              <a:rPr lang="zh-TW" altLang="en-US" sz="2400" b="1" dirty="0">
                <a:solidFill>
                  <a:schemeClr val="tx1"/>
                </a:solidFill>
                <a:latin typeface="微軟正黑體" panose="020B0604030504040204" pitchFamily="34" charset="-120"/>
                <a:ea typeface="微軟正黑體" panose="020B0604030504040204" pitchFamily="34" charset="-120"/>
              </a:rPr>
              <a:t>資料來源：內政部營建署</a:t>
            </a:r>
          </a:p>
        </p:txBody>
      </p:sp>
      <p:sp>
        <p:nvSpPr>
          <p:cNvPr id="7" name="文字方塊 6">
            <a:extLst>
              <a:ext uri="{FF2B5EF4-FFF2-40B4-BE49-F238E27FC236}">
                <a16:creationId xmlns:a16="http://schemas.microsoft.com/office/drawing/2014/main" id="{0A67953A-9CAC-492C-A622-0033B2C74CE2}"/>
              </a:ext>
            </a:extLst>
          </p:cNvPr>
          <p:cNvSpPr txBox="1"/>
          <p:nvPr/>
        </p:nvSpPr>
        <p:spPr>
          <a:xfrm>
            <a:off x="13599121" y="2259248"/>
            <a:ext cx="4692054" cy="769441"/>
          </a:xfrm>
          <a:prstGeom prst="rect">
            <a:avLst/>
          </a:prstGeom>
          <a:noFill/>
        </p:spPr>
        <p:txBody>
          <a:bodyPr wrap="square" rtlCol="0">
            <a:spAutoFit/>
          </a:bodyPr>
          <a:lstStyle/>
          <a:p>
            <a:r>
              <a:rPr lang="zh-TW" altLang="en-US" sz="4400" dirty="0">
                <a:solidFill>
                  <a:srgbClr val="00B050"/>
                </a:solidFill>
                <a:effectLst>
                  <a:outerShdw blurRad="38100" dist="38100" dir="2700000" algn="tl">
                    <a:srgbClr val="000000">
                      <a:alpha val="43137"/>
                    </a:srgbClr>
                  </a:outerShdw>
                </a:effectLst>
              </a:rPr>
              <a:t>農委會尚不認同</a:t>
            </a:r>
          </a:p>
        </p:txBody>
      </p:sp>
      <p:sp>
        <p:nvSpPr>
          <p:cNvPr id="10" name="Text Box 14">
            <a:extLst>
              <a:ext uri="{FF2B5EF4-FFF2-40B4-BE49-F238E27FC236}">
                <a16:creationId xmlns:a16="http://schemas.microsoft.com/office/drawing/2014/main" id="{9ACD2708-F997-4A8F-8C2B-0B08E9097347}"/>
              </a:ext>
            </a:extLst>
          </p:cNvPr>
          <p:cNvSpPr txBox="1">
            <a:spLocks noChangeArrowheads="1"/>
          </p:cNvSpPr>
          <p:nvPr/>
        </p:nvSpPr>
        <p:spPr bwMode="auto">
          <a:xfrm>
            <a:off x="1222375" y="378074"/>
            <a:ext cx="16417925" cy="1200150"/>
          </a:xfrm>
          <a:prstGeom prst="rect">
            <a:avLst/>
          </a:prstGeom>
          <a:noFill/>
          <a:ln>
            <a:noFill/>
          </a:ln>
          <a:effectLst>
            <a:prstShdw prst="shdw17" dist="17961" dir="2700000">
              <a:schemeClr val="accent1">
                <a:gamma/>
                <a:shade val="60000"/>
                <a:invGamma/>
              </a:schemeClr>
            </a:prstShdw>
          </a:effectLst>
        </p:spPr>
        <p:txBody>
          <a:bodyPr>
            <a:spAutoFit/>
          </a:bodyPr>
          <a:lstStyle/>
          <a:p>
            <a:pPr algn="ctr">
              <a:spcBef>
                <a:spcPct val="50000"/>
              </a:spcBef>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國土計畫使用地編定方式</a:t>
            </a:r>
          </a:p>
        </p:txBody>
      </p:sp>
      <p:sp>
        <p:nvSpPr>
          <p:cNvPr id="11" name="文字方塊 10">
            <a:extLst>
              <a:ext uri="{FF2B5EF4-FFF2-40B4-BE49-F238E27FC236}">
                <a16:creationId xmlns:a16="http://schemas.microsoft.com/office/drawing/2014/main" id="{16B55DAB-7F8A-410C-87ED-65A261EF60F1}"/>
              </a:ext>
            </a:extLst>
          </p:cNvPr>
          <p:cNvSpPr txBox="1"/>
          <p:nvPr/>
        </p:nvSpPr>
        <p:spPr>
          <a:xfrm>
            <a:off x="11460256" y="3107988"/>
            <a:ext cx="5894243" cy="1446550"/>
          </a:xfrm>
          <a:prstGeom prst="rect">
            <a:avLst/>
          </a:prstGeom>
          <a:noFill/>
        </p:spPr>
        <p:txBody>
          <a:bodyPr wrap="square" rtlCol="0">
            <a:spAutoFit/>
          </a:bodyPr>
          <a:lstStyle/>
          <a:p>
            <a:r>
              <a:rPr lang="en-US" altLang="zh-TW" sz="4400" dirty="0">
                <a:solidFill>
                  <a:srgbClr val="7030A0"/>
                </a:solidFill>
                <a:effectLst>
                  <a:outerShdw blurRad="38100" dist="38100" dir="2700000" algn="tl">
                    <a:srgbClr val="000000">
                      <a:alpha val="43137"/>
                    </a:srgbClr>
                  </a:outerShdw>
                </a:effectLst>
              </a:rPr>
              <a:t>111.10</a:t>
            </a:r>
            <a:r>
              <a:rPr lang="zh-TW" altLang="en-US" sz="4400" dirty="0">
                <a:solidFill>
                  <a:srgbClr val="7030A0"/>
                </a:solidFill>
                <a:effectLst>
                  <a:outerShdw blurRad="38100" dist="38100" dir="2700000" algn="tl">
                    <a:srgbClr val="000000">
                      <a:alpha val="43137"/>
                    </a:srgbClr>
                  </a:outerShdw>
                </a:effectLst>
              </a:rPr>
              <a:t>後縣市國土功能分區圖公展版本</a:t>
            </a:r>
          </a:p>
        </p:txBody>
      </p:sp>
    </p:spTree>
    <p:extLst>
      <p:ext uri="{BB962C8B-B14F-4D97-AF65-F5344CB8AC3E}">
        <p14:creationId xmlns:p14="http://schemas.microsoft.com/office/powerpoint/2010/main" val="2151743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a:t>三、農業相關土地使用管制</a:t>
            </a:r>
            <a:br>
              <a:rPr lang="en-US" altLang="zh-TW" sz="6000" b="1"/>
            </a:br>
            <a:endParaRPr lang="zh-TW" altLang="en-US" sz="3200"/>
          </a:p>
        </p:txBody>
      </p:sp>
      <p:sp>
        <p:nvSpPr>
          <p:cNvPr id="66563"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856A809E-BFAB-4090-A184-76595321F852}" type="slidenum">
              <a:rPr lang="en-US" altLang="zh-TW" sz="3200"/>
              <a:pPr>
                <a:spcBef>
                  <a:spcPct val="0"/>
                </a:spcBef>
                <a:buFontTx/>
                <a:buNone/>
              </a:pPr>
              <a:t>29</a:t>
            </a:fld>
            <a:endParaRPr lang="en-US" altLang="zh-TW" sz="32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009636739"/>
              </p:ext>
            </p:extLst>
          </p:nvPr>
        </p:nvGraphicFramePr>
        <p:xfrm>
          <a:off x="647700" y="1818234"/>
          <a:ext cx="17140238" cy="11267945"/>
        </p:xfrm>
        <a:graphic>
          <a:graphicData uri="http://schemas.openxmlformats.org/drawingml/2006/table">
            <a:tbl>
              <a:tblPr firstRow="1" bandRow="1">
                <a:tableStyleId>{5C22544A-7EE6-4342-B048-85BDC9FD1C3A}</a:tableStyleId>
              </a:tblPr>
              <a:tblGrid>
                <a:gridCol w="2364170">
                  <a:extLst>
                    <a:ext uri="{9D8B030D-6E8A-4147-A177-3AD203B41FA5}">
                      <a16:colId xmlns:a16="http://schemas.microsoft.com/office/drawing/2014/main" val="20000"/>
                    </a:ext>
                  </a:extLst>
                </a:gridCol>
                <a:gridCol w="5197613">
                  <a:extLst>
                    <a:ext uri="{9D8B030D-6E8A-4147-A177-3AD203B41FA5}">
                      <a16:colId xmlns:a16="http://schemas.microsoft.com/office/drawing/2014/main" val="20001"/>
                    </a:ext>
                  </a:extLst>
                </a:gridCol>
                <a:gridCol w="9578455">
                  <a:extLst>
                    <a:ext uri="{9D8B030D-6E8A-4147-A177-3AD203B41FA5}">
                      <a16:colId xmlns:a16="http://schemas.microsoft.com/office/drawing/2014/main" val="20002"/>
                    </a:ext>
                  </a:extLst>
                </a:gridCol>
              </a:tblGrid>
              <a:tr h="741767">
                <a:tc>
                  <a:txBody>
                    <a:bodyPr/>
                    <a:lstStyle/>
                    <a:p>
                      <a:pPr algn="ctr"/>
                      <a:r>
                        <a:rPr lang="zh-TW" altLang="en-US" sz="3600" b="1" dirty="0">
                          <a:latin typeface="+mj-ea"/>
                          <a:ea typeface="+mj-ea"/>
                        </a:rPr>
                        <a:t>國土分區</a:t>
                      </a:r>
                    </a:p>
                  </a:txBody>
                  <a:tcPr marL="182905" marR="182905" marT="91451" marB="91451">
                    <a:solidFill>
                      <a:schemeClr val="accent1">
                        <a:lumMod val="25000"/>
                      </a:schemeClr>
                    </a:solidFill>
                  </a:tcPr>
                </a:tc>
                <a:tc>
                  <a:txBody>
                    <a:bodyPr/>
                    <a:lstStyle/>
                    <a:p>
                      <a:pPr algn="ctr"/>
                      <a:r>
                        <a:rPr lang="zh-TW" altLang="en-US" sz="3600" b="1" dirty="0">
                          <a:latin typeface="+mj-ea"/>
                          <a:ea typeface="+mj-ea"/>
                        </a:rPr>
                        <a:t>農委會建議管制原則</a:t>
                      </a:r>
                    </a:p>
                  </a:txBody>
                  <a:tcPr marL="182905" marR="182905" marT="91451" marB="91451">
                    <a:solidFill>
                      <a:schemeClr val="accent1">
                        <a:lumMod val="25000"/>
                      </a:schemeClr>
                    </a:solidFill>
                  </a:tcPr>
                </a:tc>
                <a:tc>
                  <a:txBody>
                    <a:bodyPr/>
                    <a:lstStyle/>
                    <a:p>
                      <a:pPr algn="ctr"/>
                      <a:r>
                        <a:rPr lang="zh-TW" altLang="en-US" sz="3600" b="1" dirty="0">
                          <a:latin typeface="+mj-ea"/>
                          <a:ea typeface="+mj-ea"/>
                        </a:rPr>
                        <a:t>說明</a:t>
                      </a:r>
                    </a:p>
                  </a:txBody>
                  <a:tcPr marL="182905" marR="182905" marT="91451" marB="91451">
                    <a:solidFill>
                      <a:schemeClr val="accent1">
                        <a:lumMod val="25000"/>
                      </a:schemeClr>
                    </a:solidFill>
                  </a:tcPr>
                </a:tc>
                <a:extLst>
                  <a:ext uri="{0D108BD9-81ED-4DB2-BD59-A6C34878D82A}">
                    <a16:rowId xmlns:a16="http://schemas.microsoft.com/office/drawing/2014/main" val="10000"/>
                  </a:ext>
                </a:extLst>
              </a:tr>
              <a:tr h="4572537">
                <a:tc>
                  <a:txBody>
                    <a:bodyPr/>
                    <a:lstStyle/>
                    <a:p>
                      <a:r>
                        <a:rPr lang="zh-TW" altLang="en-US" sz="3600" b="1" dirty="0">
                          <a:latin typeface="+mj-ea"/>
                          <a:ea typeface="+mj-ea"/>
                        </a:rPr>
                        <a:t>農業發展地區</a:t>
                      </a:r>
                    </a:p>
                  </a:txBody>
                  <a:tcPr marL="182905" marR="182905" marT="91451" marB="91451"/>
                </a:tc>
                <a:tc>
                  <a:txBody>
                    <a:bodyPr/>
                    <a:lstStyle/>
                    <a:p>
                      <a:pPr marL="396000" indent="-396000">
                        <a:lnSpc>
                          <a:spcPts val="4700"/>
                        </a:lnSpc>
                        <a:spcAft>
                          <a:spcPts val="600"/>
                        </a:spcAft>
                        <a:buFont typeface="Wingdings" panose="05000000000000000000" pitchFamily="2" charset="2"/>
                        <a:buChar char="p"/>
                      </a:pPr>
                      <a:r>
                        <a:rPr lang="zh-TW" altLang="en-US" sz="3600" b="1" dirty="0">
                          <a:latin typeface="+mj-ea"/>
                          <a:ea typeface="+mj-ea"/>
                        </a:rPr>
                        <a:t>農業使用之容許情形趨向一致。</a:t>
                      </a:r>
                      <a:endParaRPr lang="en-US" altLang="zh-TW" sz="3600" b="1" dirty="0">
                        <a:latin typeface="+mj-ea"/>
                        <a:ea typeface="+mj-ea"/>
                      </a:endParaRPr>
                    </a:p>
                    <a:p>
                      <a:pPr marL="396000" indent="-396000">
                        <a:lnSpc>
                          <a:spcPts val="4700"/>
                        </a:lnSpc>
                        <a:spcAft>
                          <a:spcPts val="600"/>
                        </a:spcAft>
                        <a:buFont typeface="Wingdings" panose="05000000000000000000" pitchFamily="2" charset="2"/>
                        <a:buChar char="p"/>
                      </a:pPr>
                      <a:r>
                        <a:rPr lang="zh-TW" altLang="en-US" sz="3600" b="1" dirty="0">
                          <a:latin typeface="+mj-ea"/>
                          <a:ea typeface="+mj-ea"/>
                        </a:rPr>
                        <a:t>非農業使用之容許情形，則按各分類指導原則進行差異化管制。</a:t>
                      </a:r>
                    </a:p>
                    <a:p>
                      <a:pPr marL="396000" indent="-396000">
                        <a:lnSpc>
                          <a:spcPts val="4700"/>
                        </a:lnSpc>
                        <a:spcAft>
                          <a:spcPts val="600"/>
                        </a:spcAft>
                        <a:buFont typeface="Wingdings" panose="05000000000000000000" pitchFamily="2" charset="2"/>
                        <a:buChar char="p"/>
                      </a:pPr>
                      <a:r>
                        <a:rPr lang="zh-TW" altLang="en-US" sz="3600" b="1" dirty="0">
                          <a:latin typeface="+mj-ea"/>
                          <a:ea typeface="+mj-ea"/>
                        </a:rPr>
                        <a:t>農</a:t>
                      </a:r>
                      <a:r>
                        <a:rPr lang="en-US" altLang="zh-TW" sz="3600" b="1" dirty="0">
                          <a:latin typeface="+mj-ea"/>
                          <a:ea typeface="+mj-ea"/>
                        </a:rPr>
                        <a:t>4(</a:t>
                      </a:r>
                      <a:r>
                        <a:rPr kumimoji="0" lang="zh-TW" altLang="en-US" sz="3600" b="1" kern="1200" dirty="0">
                          <a:solidFill>
                            <a:schemeClr val="dk1"/>
                          </a:solidFill>
                          <a:latin typeface="+mj-ea"/>
                          <a:ea typeface="+mj-ea"/>
                          <a:cs typeface="+mn-cs"/>
                        </a:rPr>
                        <a:t>原民土地</a:t>
                      </a:r>
                      <a:r>
                        <a:rPr lang="en-US" altLang="zh-TW" sz="3600" b="1" dirty="0">
                          <a:latin typeface="+mj-ea"/>
                          <a:ea typeface="+mj-ea"/>
                        </a:rPr>
                        <a:t>)</a:t>
                      </a:r>
                      <a:r>
                        <a:rPr lang="zh-TW" altLang="en-US" sz="3600" b="1" dirty="0">
                          <a:latin typeface="+mj-ea"/>
                          <a:ea typeface="+mj-ea"/>
                        </a:rPr>
                        <a:t>管制比照農</a:t>
                      </a:r>
                      <a:r>
                        <a:rPr lang="en-US" altLang="zh-TW" sz="3600" b="1" dirty="0">
                          <a:latin typeface="+mj-ea"/>
                          <a:ea typeface="+mj-ea"/>
                        </a:rPr>
                        <a:t>3</a:t>
                      </a:r>
                      <a:r>
                        <a:rPr lang="zh-TW" altLang="en-US" sz="3600" b="1" dirty="0">
                          <a:latin typeface="+mj-ea"/>
                          <a:ea typeface="+mj-ea"/>
                        </a:rPr>
                        <a:t>。</a:t>
                      </a:r>
                    </a:p>
                  </a:txBody>
                  <a:tcPr marL="182905" marR="182905" marT="91451" marB="91451"/>
                </a:tc>
                <a:tc>
                  <a:txBody>
                    <a:bodyPr/>
                    <a:lstStyle/>
                    <a:p>
                      <a:pPr marL="285750" marR="0" indent="-285750" algn="l" defTabSz="914400" rtl="0" eaLnBrk="1" fontAlgn="auto" latinLnBrk="0" hangingPunct="1">
                        <a:lnSpc>
                          <a:spcPts val="4200"/>
                        </a:lnSpc>
                        <a:spcBef>
                          <a:spcPts val="0"/>
                        </a:spcBef>
                        <a:spcAft>
                          <a:spcPts val="600"/>
                        </a:spcAft>
                        <a:buClrTx/>
                        <a:buSzTx/>
                        <a:buFont typeface="Wingdings" panose="05000000000000000000" pitchFamily="2" charset="2"/>
                        <a:buChar char="l"/>
                        <a:tabLst/>
                        <a:defRPr/>
                      </a:pPr>
                      <a:r>
                        <a:rPr lang="zh-TW" altLang="en-US" sz="3200" b="1" dirty="0">
                          <a:latin typeface="+mj-ea"/>
                          <a:ea typeface="+mj-ea"/>
                        </a:rPr>
                        <a:t>第</a:t>
                      </a:r>
                      <a:r>
                        <a:rPr lang="en-US" altLang="zh-TW" sz="3200" b="1" dirty="0">
                          <a:latin typeface="+mj-ea"/>
                          <a:ea typeface="+mj-ea"/>
                        </a:rPr>
                        <a:t>1</a:t>
                      </a:r>
                      <a:r>
                        <a:rPr lang="zh-TW" altLang="en-US" sz="3200" b="1" dirty="0">
                          <a:latin typeface="+mj-ea"/>
                          <a:ea typeface="+mj-ea"/>
                        </a:rPr>
                        <a:t>類、第</a:t>
                      </a:r>
                      <a:r>
                        <a:rPr lang="en-US" altLang="zh-TW" sz="3200" b="1" dirty="0">
                          <a:latin typeface="+mj-ea"/>
                          <a:ea typeface="+mj-ea"/>
                        </a:rPr>
                        <a:t>2</a:t>
                      </a:r>
                      <a:r>
                        <a:rPr lang="zh-TW" altLang="en-US" sz="3200" b="1" dirty="0">
                          <a:latin typeface="+mj-ea"/>
                          <a:ea typeface="+mj-ea"/>
                        </a:rPr>
                        <a:t>類皆供農業發展，爰農業產銷鏈相關必要設施無須差別管制。</a:t>
                      </a:r>
                      <a:endParaRPr lang="en-US" altLang="zh-TW" sz="3200" b="1" dirty="0">
                        <a:latin typeface="+mj-ea"/>
                        <a:ea typeface="+mj-ea"/>
                      </a:endParaRPr>
                    </a:p>
                    <a:p>
                      <a:pPr marL="285750" marR="0" indent="-285750" algn="l" defTabSz="914400" rtl="0" eaLnBrk="1" fontAlgn="auto" latinLnBrk="0" hangingPunct="1">
                        <a:lnSpc>
                          <a:spcPts val="4200"/>
                        </a:lnSpc>
                        <a:spcBef>
                          <a:spcPts val="0"/>
                        </a:spcBef>
                        <a:spcAft>
                          <a:spcPts val="600"/>
                        </a:spcAft>
                        <a:buClrTx/>
                        <a:buSzTx/>
                        <a:buFont typeface="Wingdings" panose="05000000000000000000" pitchFamily="2" charset="2"/>
                        <a:buChar char="l"/>
                        <a:tabLst/>
                        <a:defRPr/>
                      </a:pPr>
                      <a:r>
                        <a:rPr lang="zh-TW" altLang="en-US" sz="3200" b="1" dirty="0">
                          <a:latin typeface="+mj-ea"/>
                          <a:ea typeface="+mj-ea"/>
                        </a:rPr>
                        <a:t>第</a:t>
                      </a:r>
                      <a:r>
                        <a:rPr lang="en-US" altLang="zh-TW" sz="3200" b="1" dirty="0">
                          <a:latin typeface="+mj-ea"/>
                          <a:ea typeface="+mj-ea"/>
                        </a:rPr>
                        <a:t>1</a:t>
                      </a:r>
                      <a:r>
                        <a:rPr lang="zh-TW" altLang="en-US" sz="3200" b="1" dirty="0">
                          <a:latin typeface="+mj-ea"/>
                          <a:ea typeface="+mj-ea"/>
                        </a:rPr>
                        <a:t>類嚴格禁止或限制非農業使用；第</a:t>
                      </a:r>
                      <a:r>
                        <a:rPr lang="en-US" altLang="zh-TW" sz="3200" b="1" dirty="0">
                          <a:latin typeface="+mj-ea"/>
                          <a:ea typeface="+mj-ea"/>
                        </a:rPr>
                        <a:t>2</a:t>
                      </a:r>
                      <a:r>
                        <a:rPr lang="zh-TW" altLang="en-US" sz="3200" b="1" dirty="0">
                          <a:latin typeface="+mj-ea"/>
                          <a:ea typeface="+mj-ea"/>
                        </a:rPr>
                        <a:t>類、第</a:t>
                      </a:r>
                      <a:r>
                        <a:rPr lang="en-US" altLang="zh-TW" sz="3200" b="1" dirty="0">
                          <a:latin typeface="+mj-ea"/>
                          <a:ea typeface="+mj-ea"/>
                        </a:rPr>
                        <a:t>3</a:t>
                      </a:r>
                      <a:r>
                        <a:rPr lang="zh-TW" altLang="en-US" sz="3200" b="1" dirty="0">
                          <a:latin typeface="+mj-ea"/>
                          <a:ea typeface="+mj-ea"/>
                        </a:rPr>
                        <a:t>類則則應有部門空間計畫之總量管制及區位引導，並採</a:t>
                      </a:r>
                      <a:r>
                        <a:rPr lang="zh-TW" altLang="en-US" sz="3200" b="1" dirty="0">
                          <a:solidFill>
                            <a:srgbClr val="FF0000"/>
                          </a:solidFill>
                          <a:latin typeface="+mj-ea"/>
                          <a:ea typeface="+mj-ea"/>
                        </a:rPr>
                        <a:t>應經</a:t>
                      </a:r>
                      <a:r>
                        <a:rPr lang="en-US" altLang="zh-TW" sz="3200" b="1" dirty="0">
                          <a:solidFill>
                            <a:srgbClr val="FF0000"/>
                          </a:solidFill>
                          <a:latin typeface="+mj-ea"/>
                          <a:ea typeface="+mj-ea"/>
                        </a:rPr>
                        <a:t>(</a:t>
                      </a:r>
                      <a:r>
                        <a:rPr lang="zh-TW" altLang="en-US" sz="3200" b="1" dirty="0">
                          <a:solidFill>
                            <a:srgbClr val="FF0000"/>
                          </a:solidFill>
                          <a:latin typeface="+mj-ea"/>
                          <a:ea typeface="+mj-ea"/>
                        </a:rPr>
                        <a:t>國土主管機關</a:t>
                      </a:r>
                      <a:r>
                        <a:rPr lang="en-US" altLang="zh-TW" sz="3200" b="1" dirty="0">
                          <a:solidFill>
                            <a:srgbClr val="FF0000"/>
                          </a:solidFill>
                          <a:latin typeface="+mj-ea"/>
                          <a:ea typeface="+mj-ea"/>
                        </a:rPr>
                        <a:t>)</a:t>
                      </a:r>
                      <a:r>
                        <a:rPr lang="zh-TW" altLang="en-US" sz="3200" b="1" dirty="0">
                          <a:solidFill>
                            <a:srgbClr val="FF0000"/>
                          </a:solidFill>
                          <a:latin typeface="+mj-ea"/>
                          <a:ea typeface="+mj-ea"/>
                        </a:rPr>
                        <a:t>同意使用，並應加註績效管制條件</a:t>
                      </a:r>
                      <a:r>
                        <a:rPr lang="zh-TW" altLang="en-US" sz="3200" b="1" dirty="0">
                          <a:latin typeface="+mj-ea"/>
                          <a:ea typeface="+mj-ea"/>
                        </a:rPr>
                        <a:t>。</a:t>
                      </a:r>
                    </a:p>
                    <a:p>
                      <a:pPr marL="285750" marR="0" indent="-285750" algn="l" defTabSz="914400" rtl="0" eaLnBrk="1" fontAlgn="auto" latinLnBrk="0" hangingPunct="1">
                        <a:lnSpc>
                          <a:spcPts val="4200"/>
                        </a:lnSpc>
                        <a:spcBef>
                          <a:spcPts val="0"/>
                        </a:spcBef>
                        <a:spcAft>
                          <a:spcPts val="600"/>
                        </a:spcAft>
                        <a:buClrTx/>
                        <a:buSzTx/>
                        <a:buFont typeface="Wingdings" panose="05000000000000000000" pitchFamily="2" charset="2"/>
                        <a:buChar char="l"/>
                        <a:tabLst/>
                        <a:defRPr/>
                      </a:pPr>
                      <a:r>
                        <a:rPr lang="zh-TW" altLang="en-US" sz="3200" b="1" dirty="0">
                          <a:latin typeface="+mj-ea"/>
                          <a:ea typeface="+mj-ea"/>
                        </a:rPr>
                        <a:t>原民土地之農</a:t>
                      </a:r>
                      <a:r>
                        <a:rPr lang="en-US" altLang="zh-TW" sz="3200" b="1" dirty="0">
                          <a:latin typeface="+mj-ea"/>
                          <a:ea typeface="+mj-ea"/>
                        </a:rPr>
                        <a:t>4</a:t>
                      </a:r>
                      <a:r>
                        <a:rPr lang="zh-TW" altLang="en-US" sz="3200" b="1" dirty="0">
                          <a:latin typeface="+mj-ea"/>
                          <a:ea typeface="+mj-ea"/>
                        </a:rPr>
                        <a:t>多為農牧用地及林業用地，故農業相關使用之管制比照農</a:t>
                      </a:r>
                      <a:r>
                        <a:rPr lang="en-US" altLang="zh-TW" sz="3200" b="1" dirty="0">
                          <a:latin typeface="+mj-ea"/>
                          <a:ea typeface="+mj-ea"/>
                        </a:rPr>
                        <a:t>3</a:t>
                      </a:r>
                      <a:r>
                        <a:rPr lang="zh-TW" altLang="en-US" sz="3200" b="1" dirty="0">
                          <a:latin typeface="+mj-ea"/>
                          <a:ea typeface="+mj-ea"/>
                        </a:rPr>
                        <a:t>。</a:t>
                      </a:r>
                      <a:endParaRPr lang="en-US" altLang="zh-TW" sz="3200" b="1" dirty="0">
                        <a:latin typeface="+mj-ea"/>
                        <a:ea typeface="+mj-ea"/>
                      </a:endParaRPr>
                    </a:p>
                  </a:txBody>
                  <a:tcPr marL="182905" marR="182905" marT="91451" marB="91451"/>
                </a:tc>
                <a:extLst>
                  <a:ext uri="{0D108BD9-81ED-4DB2-BD59-A6C34878D82A}">
                    <a16:rowId xmlns:a16="http://schemas.microsoft.com/office/drawing/2014/main" val="10001"/>
                  </a:ext>
                </a:extLst>
              </a:tr>
              <a:tr h="2926424">
                <a:tc>
                  <a:txBody>
                    <a:bodyPr/>
                    <a:lstStyle/>
                    <a:p>
                      <a:r>
                        <a:rPr lang="zh-TW" altLang="en-US" sz="3600" b="1" dirty="0">
                          <a:latin typeface="+mj-ea"/>
                          <a:ea typeface="+mj-ea"/>
                        </a:rPr>
                        <a:t>國土保育地區</a:t>
                      </a:r>
                    </a:p>
                  </a:txBody>
                  <a:tcPr marL="182905" marR="182905" marT="91451" marB="91451"/>
                </a:tc>
                <a:tc>
                  <a:txBody>
                    <a:bodyPr/>
                    <a:lstStyle/>
                    <a:p>
                      <a:pPr>
                        <a:lnSpc>
                          <a:spcPts val="4700"/>
                        </a:lnSpc>
                        <a:spcAft>
                          <a:spcPts val="600"/>
                        </a:spcAft>
                      </a:pPr>
                      <a:r>
                        <a:rPr lang="zh-TW" altLang="en-US" sz="3600" b="1" dirty="0">
                          <a:latin typeface="+mj-ea"/>
                          <a:ea typeface="+mj-ea"/>
                        </a:rPr>
                        <a:t>農業使用之容許情形爭取有條件使用</a:t>
                      </a:r>
                    </a:p>
                  </a:txBody>
                  <a:tcPr marL="182905" marR="182905" marT="91451" marB="91451"/>
                </a:tc>
                <a:tc>
                  <a:txBody>
                    <a:bodyPr/>
                    <a:lstStyle/>
                    <a:p>
                      <a:pPr marL="0" marR="0" indent="0" algn="l" defTabSz="914400" rtl="0" eaLnBrk="1" fontAlgn="auto" latinLnBrk="0" hangingPunct="1">
                        <a:lnSpc>
                          <a:spcPts val="4200"/>
                        </a:lnSpc>
                        <a:spcBef>
                          <a:spcPts val="0"/>
                        </a:spcBef>
                        <a:spcAft>
                          <a:spcPts val="600"/>
                        </a:spcAft>
                        <a:buClrTx/>
                        <a:buSzTx/>
                        <a:buFontTx/>
                        <a:buNone/>
                        <a:tabLst/>
                        <a:defRPr/>
                      </a:pPr>
                      <a:r>
                        <a:rPr lang="zh-TW" altLang="en-US" sz="3200" b="1" dirty="0">
                          <a:latin typeface="+mj-ea"/>
                          <a:ea typeface="+mj-ea"/>
                        </a:rPr>
                        <a:t>國土保育地區既有合法農業</a:t>
                      </a:r>
                      <a:r>
                        <a:rPr lang="en-US" altLang="zh-TW" sz="3200" b="1" dirty="0">
                          <a:latin typeface="+mj-ea"/>
                          <a:ea typeface="+mj-ea"/>
                        </a:rPr>
                        <a:t>(</a:t>
                      </a:r>
                      <a:r>
                        <a:rPr lang="zh-TW" altLang="en-US" sz="3200" b="1" dirty="0">
                          <a:latin typeface="+mj-ea"/>
                          <a:ea typeface="+mj-ea"/>
                        </a:rPr>
                        <a:t>用地</a:t>
                      </a:r>
                      <a:r>
                        <a:rPr lang="en-US" altLang="zh-TW" sz="3200" b="1" dirty="0">
                          <a:latin typeface="+mj-ea"/>
                          <a:ea typeface="+mj-ea"/>
                        </a:rPr>
                        <a:t>)</a:t>
                      </a:r>
                      <a:r>
                        <a:rPr lang="zh-TW" altLang="en-US" sz="3200" b="1" dirty="0">
                          <a:latin typeface="+mj-ea"/>
                          <a:ea typeface="+mj-ea"/>
                        </a:rPr>
                        <a:t>在不影響國土保育下，得維持原來合法使用。故與國土保育地區性質相容者，爭取</a:t>
                      </a:r>
                      <a:r>
                        <a:rPr lang="zh-TW" altLang="en-US" sz="3200" b="1" dirty="0">
                          <a:solidFill>
                            <a:srgbClr val="FF0000"/>
                          </a:solidFill>
                          <a:latin typeface="+mj-ea"/>
                          <a:ea typeface="+mj-ea"/>
                        </a:rPr>
                        <a:t>免經</a:t>
                      </a:r>
                      <a:r>
                        <a:rPr lang="en-US" altLang="zh-TW" sz="3200" b="1" dirty="0">
                          <a:solidFill>
                            <a:srgbClr val="FF0000"/>
                          </a:solidFill>
                          <a:latin typeface="+mj-ea"/>
                          <a:ea typeface="+mj-ea"/>
                        </a:rPr>
                        <a:t>(</a:t>
                      </a:r>
                      <a:r>
                        <a:rPr lang="zh-TW" altLang="en-US" sz="3200" b="1" dirty="0">
                          <a:solidFill>
                            <a:srgbClr val="FF0000"/>
                          </a:solidFill>
                          <a:latin typeface="+mj-ea"/>
                          <a:ea typeface="+mj-ea"/>
                        </a:rPr>
                        <a:t>國土主管機關</a:t>
                      </a:r>
                      <a:r>
                        <a:rPr lang="en-US" altLang="zh-TW" sz="3200" b="1" dirty="0">
                          <a:solidFill>
                            <a:srgbClr val="FF0000"/>
                          </a:solidFill>
                          <a:latin typeface="+mj-ea"/>
                          <a:ea typeface="+mj-ea"/>
                        </a:rPr>
                        <a:t>)</a:t>
                      </a:r>
                      <a:r>
                        <a:rPr lang="zh-TW" altLang="en-US" sz="3200" b="1" dirty="0">
                          <a:solidFill>
                            <a:srgbClr val="FF0000"/>
                          </a:solidFill>
                          <a:latin typeface="+mj-ea"/>
                          <a:ea typeface="+mj-ea"/>
                        </a:rPr>
                        <a:t>同意使用</a:t>
                      </a:r>
                      <a:r>
                        <a:rPr lang="zh-TW" altLang="en-US" sz="3200" b="1" dirty="0">
                          <a:latin typeface="+mj-ea"/>
                          <a:ea typeface="+mj-ea"/>
                        </a:rPr>
                        <a:t>；若對國土保育地區有影響之虞者，維持</a:t>
                      </a:r>
                      <a:r>
                        <a:rPr lang="zh-TW" altLang="en-US" sz="3200" b="1" dirty="0">
                          <a:solidFill>
                            <a:srgbClr val="FF0000"/>
                          </a:solidFill>
                          <a:latin typeface="+mj-ea"/>
                          <a:ea typeface="+mj-ea"/>
                        </a:rPr>
                        <a:t>禁止使用</a:t>
                      </a:r>
                      <a:r>
                        <a:rPr lang="zh-TW" altLang="en-US" sz="3200" b="1" dirty="0">
                          <a:latin typeface="+mj-ea"/>
                          <a:ea typeface="+mj-ea"/>
                        </a:rPr>
                        <a:t>或採</a:t>
                      </a:r>
                      <a:r>
                        <a:rPr lang="zh-TW" altLang="en-US" sz="3200" b="1" dirty="0">
                          <a:solidFill>
                            <a:srgbClr val="FF0000"/>
                          </a:solidFill>
                          <a:latin typeface="+mj-ea"/>
                          <a:ea typeface="+mj-ea"/>
                        </a:rPr>
                        <a:t>應經</a:t>
                      </a:r>
                      <a:r>
                        <a:rPr lang="en-US" altLang="zh-TW" sz="3200" b="1" dirty="0">
                          <a:solidFill>
                            <a:srgbClr val="FF0000"/>
                          </a:solidFill>
                          <a:latin typeface="+mj-ea"/>
                          <a:ea typeface="+mj-ea"/>
                        </a:rPr>
                        <a:t>(</a:t>
                      </a:r>
                      <a:r>
                        <a:rPr lang="zh-TW" altLang="en-US" sz="3200" b="1" dirty="0">
                          <a:solidFill>
                            <a:srgbClr val="FF0000"/>
                          </a:solidFill>
                          <a:latin typeface="+mj-ea"/>
                          <a:ea typeface="+mj-ea"/>
                        </a:rPr>
                        <a:t>國土主管機關</a:t>
                      </a:r>
                      <a:r>
                        <a:rPr lang="en-US" altLang="zh-TW" sz="3200" b="1" dirty="0">
                          <a:solidFill>
                            <a:srgbClr val="FF0000"/>
                          </a:solidFill>
                          <a:latin typeface="+mj-ea"/>
                          <a:ea typeface="+mj-ea"/>
                        </a:rPr>
                        <a:t>)</a:t>
                      </a:r>
                      <a:r>
                        <a:rPr lang="zh-TW" altLang="en-US" sz="3200" b="1" dirty="0">
                          <a:solidFill>
                            <a:srgbClr val="FF0000"/>
                          </a:solidFill>
                          <a:latin typeface="+mj-ea"/>
                          <a:ea typeface="+mj-ea"/>
                        </a:rPr>
                        <a:t>同意使用</a:t>
                      </a:r>
                      <a:r>
                        <a:rPr lang="zh-TW" altLang="en-US" sz="3200" b="1" dirty="0">
                          <a:latin typeface="+mj-ea"/>
                          <a:ea typeface="+mj-ea"/>
                        </a:rPr>
                        <a:t>。</a:t>
                      </a:r>
                      <a:endParaRPr lang="en-US" altLang="zh-TW" sz="3200" b="1" dirty="0">
                        <a:latin typeface="+mj-ea"/>
                        <a:ea typeface="+mj-ea"/>
                      </a:endParaRPr>
                    </a:p>
                  </a:txBody>
                  <a:tcPr marL="182905" marR="182905" marT="91451" marB="91451"/>
                </a:tc>
                <a:extLst>
                  <a:ext uri="{0D108BD9-81ED-4DB2-BD59-A6C34878D82A}">
                    <a16:rowId xmlns:a16="http://schemas.microsoft.com/office/drawing/2014/main" val="10002"/>
                  </a:ext>
                </a:extLst>
              </a:tr>
              <a:tr h="1280310">
                <a:tc>
                  <a:txBody>
                    <a:bodyPr/>
                    <a:lstStyle/>
                    <a:p>
                      <a:r>
                        <a:rPr lang="zh-TW" altLang="en-US" sz="3600" b="1" dirty="0">
                          <a:solidFill>
                            <a:schemeClr val="tx1"/>
                          </a:solidFill>
                          <a:latin typeface="+mj-ea"/>
                          <a:ea typeface="+mj-ea"/>
                        </a:rPr>
                        <a:t>海洋資源地區</a:t>
                      </a:r>
                    </a:p>
                  </a:txBody>
                  <a:tcPr marL="182905" marR="182905" marT="91451" marB="91451"/>
                </a:tc>
                <a:tc>
                  <a:txBody>
                    <a:bodyPr/>
                    <a:lstStyle/>
                    <a:p>
                      <a:pPr marL="0" marR="0" indent="0" algn="l" defTabSz="914400" rtl="0" eaLnBrk="1" fontAlgn="auto" latinLnBrk="0" hangingPunct="1">
                        <a:lnSpc>
                          <a:spcPts val="4700"/>
                        </a:lnSpc>
                        <a:spcBef>
                          <a:spcPts val="0"/>
                        </a:spcBef>
                        <a:spcAft>
                          <a:spcPts val="600"/>
                        </a:spcAft>
                        <a:buClrTx/>
                        <a:buSzTx/>
                        <a:buFontTx/>
                        <a:buNone/>
                        <a:tabLst/>
                        <a:defRPr/>
                      </a:pPr>
                      <a:r>
                        <a:rPr lang="zh-TW" altLang="en-US" sz="3600" b="1" u="none" dirty="0">
                          <a:solidFill>
                            <a:schemeClr val="tx1"/>
                          </a:solidFill>
                          <a:latin typeface="+mj-ea"/>
                          <a:ea typeface="+mj-ea"/>
                        </a:rPr>
                        <a:t>維持漁業原來合法及相容使用</a:t>
                      </a:r>
                    </a:p>
                  </a:txBody>
                  <a:tcPr marL="182905" marR="182905" marT="91451" marB="91451"/>
                </a:tc>
                <a:tc>
                  <a:txBody>
                    <a:bodyPr/>
                    <a:lstStyle/>
                    <a:p>
                      <a:pPr marL="0" marR="0" indent="0" algn="l" defTabSz="914400" rtl="0" eaLnBrk="1" fontAlgn="auto" latinLnBrk="0" hangingPunct="1">
                        <a:lnSpc>
                          <a:spcPts val="4200"/>
                        </a:lnSpc>
                        <a:spcBef>
                          <a:spcPts val="0"/>
                        </a:spcBef>
                        <a:spcAft>
                          <a:spcPts val="600"/>
                        </a:spcAft>
                        <a:buClrTx/>
                        <a:buSzTx/>
                        <a:buFontTx/>
                        <a:buNone/>
                        <a:tabLst/>
                        <a:defRPr/>
                      </a:pPr>
                      <a:r>
                        <a:rPr lang="zh-TW" altLang="en-US" sz="3200" b="1" dirty="0">
                          <a:solidFill>
                            <a:schemeClr val="tx1"/>
                          </a:solidFill>
                          <a:latin typeface="+mj-ea"/>
                          <a:ea typeface="+mj-ea"/>
                        </a:rPr>
                        <a:t>海域屬三度空間利用，海上養殖</a:t>
                      </a:r>
                      <a:r>
                        <a:rPr lang="en-US" altLang="zh-TW" sz="3200" b="1" dirty="0">
                          <a:solidFill>
                            <a:schemeClr val="tx1"/>
                          </a:solidFill>
                          <a:latin typeface="+mj-ea"/>
                          <a:ea typeface="+mj-ea"/>
                        </a:rPr>
                        <a:t>(</a:t>
                      </a:r>
                      <a:r>
                        <a:rPr lang="zh-TW" altLang="en-US" sz="3200" b="1" dirty="0">
                          <a:solidFill>
                            <a:schemeClr val="tx1"/>
                          </a:solidFill>
                          <a:latin typeface="+mj-ea"/>
                          <a:ea typeface="+mj-ea"/>
                        </a:rPr>
                        <a:t>漁業權範圍</a:t>
                      </a:r>
                      <a:r>
                        <a:rPr lang="en-US" altLang="zh-TW" sz="3200" b="1" dirty="0">
                          <a:solidFill>
                            <a:schemeClr val="tx1"/>
                          </a:solidFill>
                          <a:latin typeface="+mj-ea"/>
                          <a:ea typeface="+mj-ea"/>
                        </a:rPr>
                        <a:t>)</a:t>
                      </a:r>
                      <a:r>
                        <a:rPr lang="zh-TW" altLang="en-US" sz="3200" b="1" dirty="0">
                          <a:solidFill>
                            <a:schemeClr val="tx1"/>
                          </a:solidFill>
                          <a:latin typeface="+mj-ea"/>
                          <a:ea typeface="+mj-ea"/>
                        </a:rPr>
                        <a:t>在不影響第</a:t>
                      </a:r>
                      <a:r>
                        <a:rPr lang="en-US" altLang="zh-TW" sz="3200" b="1" dirty="0">
                          <a:solidFill>
                            <a:schemeClr val="tx1"/>
                          </a:solidFill>
                          <a:latin typeface="+mj-ea"/>
                          <a:ea typeface="+mj-ea"/>
                        </a:rPr>
                        <a:t>1</a:t>
                      </a:r>
                      <a:r>
                        <a:rPr lang="zh-TW" altLang="en-US" sz="3200" b="1" dirty="0">
                          <a:solidFill>
                            <a:schemeClr val="tx1"/>
                          </a:solidFill>
                          <a:latin typeface="+mj-ea"/>
                          <a:ea typeface="+mj-ea"/>
                        </a:rPr>
                        <a:t>類保育</a:t>
                      </a:r>
                      <a:r>
                        <a:rPr lang="en-US" altLang="zh-TW" sz="3200" b="1" dirty="0">
                          <a:solidFill>
                            <a:schemeClr val="tx1"/>
                          </a:solidFill>
                          <a:latin typeface="+mj-ea"/>
                          <a:ea typeface="+mj-ea"/>
                        </a:rPr>
                        <a:t>(</a:t>
                      </a:r>
                      <a:r>
                        <a:rPr lang="zh-TW" altLang="en-US" sz="3200" b="1" dirty="0">
                          <a:solidFill>
                            <a:schemeClr val="tx1"/>
                          </a:solidFill>
                          <a:latin typeface="+mj-ea"/>
                          <a:ea typeface="+mj-ea"/>
                        </a:rPr>
                        <a:t>護</a:t>
                      </a:r>
                      <a:r>
                        <a:rPr lang="en-US" altLang="zh-TW" sz="3200" b="1" dirty="0">
                          <a:solidFill>
                            <a:schemeClr val="tx1"/>
                          </a:solidFill>
                          <a:latin typeface="+mj-ea"/>
                          <a:ea typeface="+mj-ea"/>
                        </a:rPr>
                        <a:t>)</a:t>
                      </a:r>
                      <a:r>
                        <a:rPr lang="zh-TW" altLang="en-US" sz="3200" b="1" dirty="0">
                          <a:solidFill>
                            <a:schemeClr val="tx1"/>
                          </a:solidFill>
                          <a:latin typeface="+mj-ea"/>
                          <a:ea typeface="+mj-ea"/>
                        </a:rPr>
                        <a:t>情形下，得申請使用；漁撈為免經同意使用。</a:t>
                      </a:r>
                    </a:p>
                  </a:txBody>
                  <a:tcPr marL="182905" marR="182905" marT="91451" marB="91451"/>
                </a:tc>
                <a:extLst>
                  <a:ext uri="{0D108BD9-81ED-4DB2-BD59-A6C34878D82A}">
                    <a16:rowId xmlns:a16="http://schemas.microsoft.com/office/drawing/2014/main" val="10003"/>
                  </a:ext>
                </a:extLst>
              </a:tr>
              <a:tr h="1280310">
                <a:tc>
                  <a:txBody>
                    <a:bodyPr/>
                    <a:lstStyle/>
                    <a:p>
                      <a:r>
                        <a:rPr lang="zh-TW" altLang="en-US" sz="3600" b="1" dirty="0">
                          <a:latin typeface="+mj-ea"/>
                          <a:ea typeface="+mj-ea"/>
                        </a:rPr>
                        <a:t>城鄉發展地區</a:t>
                      </a:r>
                    </a:p>
                  </a:txBody>
                  <a:tcPr marL="182905" marR="182905" marT="91451" marB="91451"/>
                </a:tc>
                <a:tc>
                  <a:txBody>
                    <a:bodyPr/>
                    <a:lstStyle/>
                    <a:p>
                      <a:pPr marL="0" marR="0" indent="0" algn="l" defTabSz="914400" rtl="0" eaLnBrk="1" fontAlgn="auto" latinLnBrk="0" hangingPunct="1">
                        <a:lnSpc>
                          <a:spcPts val="4700"/>
                        </a:lnSpc>
                        <a:spcBef>
                          <a:spcPts val="0"/>
                        </a:spcBef>
                        <a:spcAft>
                          <a:spcPts val="600"/>
                        </a:spcAft>
                        <a:buClrTx/>
                        <a:buSzTx/>
                        <a:buFontTx/>
                        <a:buNone/>
                        <a:tabLst/>
                        <a:defRPr/>
                      </a:pPr>
                      <a:r>
                        <a:rPr lang="zh-TW" altLang="en-US" sz="3600" b="1" u="none" dirty="0">
                          <a:latin typeface="+mj-ea"/>
                          <a:ea typeface="+mj-ea"/>
                        </a:rPr>
                        <a:t>不禁止農業相關使用</a:t>
                      </a:r>
                    </a:p>
                  </a:txBody>
                  <a:tcPr marL="182905" marR="182905" marT="91451" marB="91451"/>
                </a:tc>
                <a:tc>
                  <a:txBody>
                    <a:bodyPr/>
                    <a:lstStyle/>
                    <a:p>
                      <a:pPr marL="0" marR="0" indent="0" algn="l" defTabSz="914400" rtl="0" eaLnBrk="1" fontAlgn="auto" latinLnBrk="0" hangingPunct="1">
                        <a:lnSpc>
                          <a:spcPts val="4200"/>
                        </a:lnSpc>
                        <a:spcBef>
                          <a:spcPts val="0"/>
                        </a:spcBef>
                        <a:spcAft>
                          <a:spcPts val="600"/>
                        </a:spcAft>
                        <a:buClrTx/>
                        <a:buSzTx/>
                        <a:buFontTx/>
                        <a:buNone/>
                        <a:tabLst/>
                        <a:defRPr/>
                      </a:pPr>
                      <a:r>
                        <a:rPr lang="zh-TW" altLang="en-US" sz="3200" b="1" dirty="0">
                          <a:latin typeface="+mj-ea"/>
                          <a:ea typeface="+mj-ea"/>
                        </a:rPr>
                        <a:t>尊重內政部規劃，若經評估不影響該分區發展，不宜禁止農業產業鏈延伸使用。</a:t>
                      </a:r>
                      <a:endParaRPr lang="en-US" altLang="zh-TW" sz="3200" b="1" dirty="0">
                        <a:latin typeface="+mj-ea"/>
                        <a:ea typeface="+mj-ea"/>
                      </a:endParaRPr>
                    </a:p>
                  </a:txBody>
                  <a:tcPr marL="182905" marR="182905" marT="91451" marB="91451"/>
                </a:tc>
                <a:extLst>
                  <a:ext uri="{0D108BD9-81ED-4DB2-BD59-A6C34878D82A}">
                    <a16:rowId xmlns:a16="http://schemas.microsoft.com/office/drawing/2014/main" val="10004"/>
                  </a:ext>
                </a:extLst>
              </a:tr>
            </a:tbl>
          </a:graphicData>
        </a:graphic>
      </p:graphicFrame>
      <p:sp>
        <p:nvSpPr>
          <p:cNvPr id="12" name="矩形 11"/>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農委會建議管制原則</a:t>
            </a:r>
            <a:endParaRPr lang="en-US" altLang="zh-TW"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3"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04AA2CCD-559D-49CD-9919-8E3679DA97DD}"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30</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農業部相關使用項目</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(1/3)</a:t>
            </a:r>
            <a:endParaRPr lang="en-US" altLang="zh-TW"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aphicFrame>
        <p:nvGraphicFramePr>
          <p:cNvPr id="4" name="表格 3"/>
          <p:cNvGraphicFramePr>
            <a:graphicFrameLocks noGrp="1"/>
          </p:cNvGraphicFramePr>
          <p:nvPr>
            <p:extLst>
              <p:ext uri="{D42A27DB-BD31-4B8C-83A1-F6EECF244321}">
                <p14:modId xmlns:p14="http://schemas.microsoft.com/office/powerpoint/2010/main" val="468855655"/>
              </p:ext>
            </p:extLst>
          </p:nvPr>
        </p:nvGraphicFramePr>
        <p:xfrm>
          <a:off x="935037" y="3402410"/>
          <a:ext cx="16708438" cy="9166623"/>
        </p:xfrm>
        <a:graphic>
          <a:graphicData uri="http://schemas.openxmlformats.org/drawingml/2006/table">
            <a:tbl>
              <a:tblPr firstRow="1" bandRow="1">
                <a:tableStyleId>{5C22544A-7EE6-4342-B048-85BDC9FD1C3A}</a:tableStyleId>
              </a:tblPr>
              <a:tblGrid>
                <a:gridCol w="4103828">
                  <a:extLst>
                    <a:ext uri="{9D8B030D-6E8A-4147-A177-3AD203B41FA5}">
                      <a16:colId xmlns:a16="http://schemas.microsoft.com/office/drawing/2014/main" val="20000"/>
                    </a:ext>
                  </a:extLst>
                </a:gridCol>
                <a:gridCol w="12604610">
                  <a:extLst>
                    <a:ext uri="{9D8B030D-6E8A-4147-A177-3AD203B41FA5}">
                      <a16:colId xmlns:a16="http://schemas.microsoft.com/office/drawing/2014/main" val="20001"/>
                    </a:ext>
                  </a:extLst>
                </a:gridCol>
              </a:tblGrid>
              <a:tr h="1146219">
                <a:tc>
                  <a:txBody>
                    <a:bodyPr/>
                    <a:lstStyle/>
                    <a:p>
                      <a:pPr algn="ctr">
                        <a:lnSpc>
                          <a:spcPct val="100000"/>
                        </a:lnSpc>
                      </a:pPr>
                      <a:r>
                        <a:rPr lang="zh-TW" altLang="en-US" sz="3600" b="1" dirty="0">
                          <a:latin typeface="微軟正黑體" panose="020B0604030504040204" pitchFamily="34" charset="-120"/>
                          <a:ea typeface="微軟正黑體" panose="020B0604030504040204" pitchFamily="34" charset="-120"/>
                        </a:rPr>
                        <a:t>容許項目</a:t>
                      </a:r>
                    </a:p>
                  </a:txBody>
                  <a:tcPr marL="182908" marR="182908" marT="91437" marB="91437" anchor="ctr">
                    <a:solidFill>
                      <a:schemeClr val="accent1">
                        <a:lumMod val="25000"/>
                      </a:schemeClr>
                    </a:solidFill>
                  </a:tcPr>
                </a:tc>
                <a:tc>
                  <a:txBody>
                    <a:bodyPr/>
                    <a:lstStyle/>
                    <a:p>
                      <a:pPr algn="ctr">
                        <a:lnSpc>
                          <a:spcPct val="100000"/>
                        </a:lnSpc>
                      </a:pPr>
                      <a:r>
                        <a:rPr lang="zh-TW" altLang="en-US" sz="3600" b="1" dirty="0">
                          <a:latin typeface="微軟正黑體" panose="020B0604030504040204" pitchFamily="34" charset="-120"/>
                          <a:ea typeface="微軟正黑體" panose="020B0604030504040204" pitchFamily="34" charset="-120"/>
                        </a:rPr>
                        <a:t>細目</a:t>
                      </a:r>
                    </a:p>
                  </a:txBody>
                  <a:tcPr marL="182908" marR="182908" marT="91437" marB="91437" anchor="ctr">
                    <a:solidFill>
                      <a:schemeClr val="accent1">
                        <a:lumMod val="25000"/>
                      </a:schemeClr>
                    </a:solidFill>
                  </a:tcPr>
                </a:tc>
                <a:extLst>
                  <a:ext uri="{0D108BD9-81ED-4DB2-BD59-A6C34878D82A}">
                    <a16:rowId xmlns:a16="http://schemas.microsoft.com/office/drawing/2014/main" val="10000"/>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農作使用</a:t>
                      </a:r>
                    </a:p>
                  </a:txBody>
                  <a:tcPr marL="182908" marR="182908" marT="91437" marB="91437"/>
                </a:tc>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農作使用</a:t>
                      </a:r>
                    </a:p>
                  </a:txBody>
                  <a:tcPr marL="182908" marR="182908" marT="91437" marB="91437"/>
                </a:tc>
                <a:extLst>
                  <a:ext uri="{0D108BD9-81ED-4DB2-BD59-A6C34878D82A}">
                    <a16:rowId xmlns:a16="http://schemas.microsoft.com/office/drawing/2014/main" val="10001"/>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農作產銷設施</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Times New Roman"/>
                          <a:ea typeface="微軟正黑體"/>
                          <a:cs typeface="Times New Roman"/>
                        </a:rPr>
                        <a:t>農作生產設施</a:t>
                      </a:r>
                      <a:r>
                        <a:rPr lang="zh-TW" altLang="en-US" sz="3600" b="1" kern="1200" dirty="0">
                          <a:effectLst/>
                          <a:latin typeface="微軟正黑體" panose="020B0604030504040204" pitchFamily="34" charset="-120"/>
                          <a:ea typeface="微軟正黑體" panose="020B0604030504040204" pitchFamily="34" charset="-120"/>
                          <a:cs typeface="+mn-cs"/>
                        </a:rPr>
                        <a:t>、</a:t>
                      </a:r>
                      <a:r>
                        <a:rPr lang="zh-TW" altLang="zh-TW" sz="3600" b="1" kern="100" dirty="0">
                          <a:effectLst/>
                          <a:latin typeface="Times New Roman"/>
                          <a:ea typeface="微軟正黑體"/>
                          <a:cs typeface="Times New Roman"/>
                        </a:rPr>
                        <a:t>農作管理設施</a:t>
                      </a:r>
                      <a:r>
                        <a:rPr lang="zh-TW" altLang="en-US" sz="3600" b="1" kern="100" dirty="0">
                          <a:effectLst/>
                          <a:latin typeface="Times New Roman"/>
                          <a:ea typeface="微軟正黑體"/>
                          <a:cs typeface="Times New Roman"/>
                        </a:rPr>
                        <a:t>等，計</a:t>
                      </a:r>
                      <a:r>
                        <a:rPr lang="en-US" altLang="zh-TW" sz="3600" b="1" kern="100" dirty="0">
                          <a:effectLst/>
                          <a:latin typeface="Times New Roman"/>
                          <a:ea typeface="微軟正黑體"/>
                          <a:cs typeface="Times New Roman"/>
                        </a:rPr>
                        <a:t>6</a:t>
                      </a:r>
                      <a:r>
                        <a:rPr lang="zh-TW" altLang="en-US" sz="3600" b="1" kern="100" dirty="0">
                          <a:effectLst/>
                          <a:latin typeface="Times New Roman"/>
                          <a:ea typeface="微軟正黑體"/>
                          <a:cs typeface="Times New Roman"/>
                        </a:rPr>
                        <a:t>項</a:t>
                      </a:r>
                      <a:endParaRPr lang="zh-TW" altLang="zh-TW" sz="3600" b="1" kern="100" dirty="0">
                        <a:effectLst/>
                        <a:latin typeface="Calibri"/>
                        <a:ea typeface="微軟正黑體"/>
                        <a:cs typeface="Times New Roman"/>
                      </a:endParaRPr>
                    </a:p>
                  </a:txBody>
                  <a:tcPr marL="182908" marR="182908" marT="91437" marB="91437">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林業使用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微軟正黑體" panose="020B0604030504040204" pitchFamily="34" charset="-120"/>
                          <a:ea typeface="微軟正黑體" panose="020B0604030504040204" pitchFamily="34" charset="-120"/>
                        </a:rPr>
                        <a:t>造林、苗圃</a:t>
                      </a:r>
                      <a:r>
                        <a:rPr lang="zh-TW" altLang="en-US" sz="3600" b="1" kern="1200" dirty="0">
                          <a:effectLst/>
                          <a:latin typeface="微軟正黑體" panose="020B0604030504040204" pitchFamily="34" charset="-120"/>
                          <a:ea typeface="微軟正黑體" panose="020B0604030504040204" pitchFamily="34" charset="-120"/>
                        </a:rPr>
                        <a:t>、</a:t>
                      </a:r>
                      <a:r>
                        <a:rPr lang="zh-TW" altLang="zh-TW" sz="3600" b="1" kern="100" dirty="0">
                          <a:effectLst/>
                          <a:latin typeface="Times New Roman"/>
                          <a:ea typeface="微軟正黑體"/>
                          <a:cs typeface="Times New Roman"/>
                        </a:rPr>
                        <a:t>林下經濟經營使用</a:t>
                      </a:r>
                    </a:p>
                  </a:txBody>
                  <a:tcPr marL="182908" marR="182908" marT="91437" marB="91437">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林業設施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Times New Roman"/>
                          <a:ea typeface="微軟正黑體"/>
                          <a:cs typeface="Times New Roman"/>
                        </a:rPr>
                        <a:t>林業經營管理設施</a:t>
                      </a:r>
                      <a:r>
                        <a:rPr lang="zh-TW" altLang="en-US" sz="3600" b="1" kern="100" dirty="0">
                          <a:effectLst/>
                          <a:latin typeface="Times New Roman"/>
                          <a:ea typeface="微軟正黑體"/>
                          <a:cs typeface="Times New Roman"/>
                        </a:rPr>
                        <a:t>、森林經營管理之職工辦公室及宿舍、其他林業設施</a:t>
                      </a:r>
                    </a:p>
                  </a:txBody>
                  <a:tcPr marL="182908" marR="182908" marT="91437" marB="91437">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自然生態保育設施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微軟正黑體" panose="020B0604030504040204" pitchFamily="34" charset="-120"/>
                          <a:ea typeface="微軟正黑體" panose="020B0604030504040204" pitchFamily="34" charset="-120"/>
                        </a:rPr>
                        <a:t>自然保育設施</a:t>
                      </a:r>
                      <a:r>
                        <a:rPr lang="zh-TW" altLang="en-US" sz="3600" b="1" kern="1200" dirty="0">
                          <a:effectLst/>
                          <a:latin typeface="微軟正黑體" panose="020B0604030504040204" pitchFamily="34" charset="-120"/>
                          <a:ea typeface="微軟正黑體" panose="020B0604030504040204" pitchFamily="34" charset="-120"/>
                        </a:rPr>
                        <a:t>、</a:t>
                      </a:r>
                      <a:r>
                        <a:rPr lang="zh-TW" altLang="zh-TW" sz="3600" b="1" kern="100" dirty="0">
                          <a:effectLst/>
                          <a:latin typeface="微軟正黑體" panose="020B0604030504040204" pitchFamily="34" charset="-120"/>
                          <a:ea typeface="微軟正黑體" panose="020B0604030504040204" pitchFamily="34" charset="-120"/>
                        </a:rPr>
                        <a:t>生態體系保護設施</a:t>
                      </a:r>
                      <a:endParaRPr lang="zh-TW" altLang="zh-TW" sz="3600" b="1" kern="100" dirty="0">
                        <a:effectLst/>
                        <a:latin typeface="微軟正黑體" panose="020B0604030504040204" pitchFamily="34" charset="-120"/>
                        <a:ea typeface="微軟正黑體" panose="020B0604030504040204" pitchFamily="34" charset="-120"/>
                        <a:cs typeface="Times New Roman"/>
                      </a:endParaRPr>
                    </a:p>
                  </a:txBody>
                  <a:tcPr marL="182908" marR="182908" marT="91437" marB="91437">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森林遊樂設施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3600" b="1" kern="100" dirty="0">
                          <a:effectLst/>
                          <a:latin typeface="微軟正黑體" panose="020B0604030504040204" pitchFamily="34" charset="-120"/>
                          <a:ea typeface="微軟正黑體" panose="020B0604030504040204" pitchFamily="34" charset="-120"/>
                        </a:rPr>
                        <a:t>管理服務設施</a:t>
                      </a:r>
                      <a:r>
                        <a:rPr lang="zh-TW" altLang="en-US" sz="3600" b="1" kern="1200" dirty="0">
                          <a:effectLst/>
                          <a:latin typeface="微軟正黑體" panose="020B0604030504040204" pitchFamily="34" charset="-120"/>
                          <a:ea typeface="微軟正黑體" panose="020B0604030504040204" pitchFamily="34" charset="-120"/>
                        </a:rPr>
                        <a:t>、</a:t>
                      </a:r>
                      <a:r>
                        <a:rPr lang="zh-TW" altLang="en-US" sz="3600" b="1" kern="100" dirty="0">
                          <a:effectLst/>
                          <a:latin typeface="微軟正黑體" panose="020B0604030504040204" pitchFamily="34" charset="-120"/>
                          <a:ea typeface="微軟正黑體" panose="020B0604030504040204" pitchFamily="34" charset="-120"/>
                        </a:rPr>
                        <a:t>住宿及附屬設施等，計</a:t>
                      </a:r>
                      <a:r>
                        <a:rPr lang="en-US" altLang="zh-TW" sz="3600" b="1" kern="100" dirty="0">
                          <a:effectLst/>
                          <a:latin typeface="微軟正黑體" panose="020B0604030504040204" pitchFamily="34" charset="-120"/>
                          <a:ea typeface="微軟正黑體" panose="020B0604030504040204" pitchFamily="34" charset="-120"/>
                        </a:rPr>
                        <a:t>5</a:t>
                      </a:r>
                      <a:r>
                        <a:rPr lang="zh-TW" altLang="en-US" sz="3600" b="1" kern="100" dirty="0">
                          <a:effectLst/>
                          <a:latin typeface="微軟正黑體" panose="020B0604030504040204" pitchFamily="34" charset="-120"/>
                          <a:ea typeface="微軟正黑體" panose="020B0604030504040204" pitchFamily="34" charset="-120"/>
                        </a:rPr>
                        <a:t>項</a:t>
                      </a:r>
                      <a:endParaRPr lang="zh-TW" altLang="zh-TW" sz="3600" b="1" kern="100" dirty="0">
                        <a:effectLst/>
                        <a:latin typeface="微軟正黑體" panose="020B0604030504040204" pitchFamily="34" charset="-120"/>
                        <a:ea typeface="微軟正黑體" panose="020B0604030504040204" pitchFamily="34" charset="-120"/>
                        <a:cs typeface="Times New Roman"/>
                      </a:endParaRPr>
                    </a:p>
                  </a:txBody>
                  <a:tcPr marL="182908" marR="182908" marT="91437" marB="91437">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水產設施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Times New Roman"/>
                          <a:ea typeface="微軟正黑體"/>
                          <a:cs typeface="Times New Roman"/>
                        </a:rPr>
                        <a:t>室外水產養殖生產設施</a:t>
                      </a:r>
                      <a:r>
                        <a:rPr lang="zh-TW" altLang="en-US" sz="3600" b="1" kern="1200" dirty="0">
                          <a:effectLst/>
                          <a:latin typeface="微軟正黑體" panose="020B0604030504040204" pitchFamily="34" charset="-120"/>
                          <a:ea typeface="微軟正黑體" panose="020B0604030504040204" pitchFamily="34" charset="-120"/>
                          <a:cs typeface="+mn-cs"/>
                        </a:rPr>
                        <a:t>等，</a:t>
                      </a:r>
                      <a:r>
                        <a:rPr lang="zh-TW" altLang="en-US" sz="3600" b="1" kern="100" dirty="0">
                          <a:effectLst/>
                          <a:latin typeface="微軟正黑體" panose="020B0604030504040204" pitchFamily="34" charset="-120"/>
                          <a:ea typeface="微軟正黑體" panose="020B0604030504040204" pitchFamily="34" charset="-120"/>
                        </a:rPr>
                        <a:t>計</a:t>
                      </a:r>
                      <a:r>
                        <a:rPr lang="en-US" altLang="zh-TW" sz="3600" b="1" kern="100" dirty="0">
                          <a:effectLst/>
                          <a:latin typeface="微軟正黑體" panose="020B0604030504040204" pitchFamily="34" charset="-120"/>
                          <a:ea typeface="微軟正黑體" panose="020B0604030504040204" pitchFamily="34" charset="-120"/>
                        </a:rPr>
                        <a:t>6</a:t>
                      </a:r>
                      <a:r>
                        <a:rPr lang="zh-TW" altLang="en-US" sz="3600" b="1" kern="100" dirty="0">
                          <a:effectLst/>
                          <a:latin typeface="微軟正黑體" panose="020B0604030504040204" pitchFamily="34" charset="-120"/>
                          <a:ea typeface="微軟正黑體" panose="020B0604030504040204" pitchFamily="34" charset="-120"/>
                        </a:rPr>
                        <a:t>項</a:t>
                      </a:r>
                      <a:endParaRPr lang="zh-TW" altLang="zh-TW" sz="3600" b="1" kern="100" dirty="0">
                        <a:effectLst/>
                        <a:latin typeface="微軟正黑體" panose="020B0604030504040204" pitchFamily="34" charset="-120"/>
                        <a:ea typeface="微軟正黑體" panose="020B0604030504040204" pitchFamily="34" charset="-120"/>
                        <a:cs typeface="Times New Roman"/>
                      </a:endParaRPr>
                    </a:p>
                  </a:txBody>
                  <a:tcPr marL="182908" marR="182908" marT="91437" marB="91437">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7"/>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畜牧設施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effectLst/>
                          <a:latin typeface="Times New Roman"/>
                          <a:ea typeface="微軟正黑體"/>
                          <a:cs typeface="Times New Roman"/>
                        </a:rPr>
                        <a:t>養畜設施</a:t>
                      </a:r>
                      <a:r>
                        <a:rPr lang="zh-TW" altLang="en-US" sz="3600" b="1" kern="100" dirty="0">
                          <a:effectLst/>
                          <a:latin typeface="Times New Roman"/>
                          <a:ea typeface="微軟正黑體"/>
                          <a:cs typeface="Times New Roman"/>
                        </a:rPr>
                        <a:t>、畜牧事業設施</a:t>
                      </a:r>
                      <a:r>
                        <a:rPr lang="zh-TW" altLang="en-US" sz="3600" b="1" kern="100" dirty="0">
                          <a:effectLst/>
                          <a:latin typeface="Calibri"/>
                          <a:ea typeface="微軟正黑體"/>
                          <a:cs typeface="Times New Roman"/>
                        </a:rPr>
                        <a:t>等</a:t>
                      </a:r>
                      <a:r>
                        <a:rPr lang="zh-TW" altLang="en-US" sz="3600" b="1" kern="1200" dirty="0">
                          <a:effectLst/>
                          <a:latin typeface="微軟正黑體" panose="020B0604030504040204" pitchFamily="34" charset="-120"/>
                          <a:ea typeface="微軟正黑體" panose="020B0604030504040204" pitchFamily="34" charset="-120"/>
                          <a:cs typeface="+mn-cs"/>
                        </a:rPr>
                        <a:t>，</a:t>
                      </a:r>
                      <a:r>
                        <a:rPr lang="zh-TW" altLang="en-US" sz="3600" b="1" kern="100" dirty="0">
                          <a:effectLst/>
                          <a:latin typeface="微軟正黑體" panose="020B0604030504040204" pitchFamily="34" charset="-120"/>
                          <a:ea typeface="微軟正黑體" panose="020B0604030504040204" pitchFamily="34" charset="-120"/>
                        </a:rPr>
                        <a:t>計</a:t>
                      </a:r>
                      <a:r>
                        <a:rPr lang="en-US" altLang="zh-TW" sz="3600" b="1" kern="100" dirty="0">
                          <a:effectLst/>
                          <a:latin typeface="微軟正黑體" panose="020B0604030504040204" pitchFamily="34" charset="-120"/>
                          <a:ea typeface="微軟正黑體" panose="020B0604030504040204" pitchFamily="34" charset="-120"/>
                        </a:rPr>
                        <a:t>6</a:t>
                      </a:r>
                      <a:r>
                        <a:rPr lang="zh-TW" altLang="en-US" sz="3600" b="1" kern="100" dirty="0">
                          <a:effectLst/>
                          <a:latin typeface="微軟正黑體" panose="020B0604030504040204" pitchFamily="34" charset="-120"/>
                          <a:ea typeface="微軟正黑體" panose="020B0604030504040204" pitchFamily="34" charset="-120"/>
                        </a:rPr>
                        <a:t>項</a:t>
                      </a:r>
                      <a:endParaRPr lang="zh-TW" altLang="zh-TW" sz="3600" b="1" kern="100" dirty="0">
                        <a:effectLst/>
                        <a:latin typeface="微軟正黑體" panose="020B0604030504040204" pitchFamily="34" charset="-120"/>
                        <a:ea typeface="微軟正黑體" panose="020B0604030504040204" pitchFamily="34" charset="-120"/>
                        <a:cs typeface="Times New Roman"/>
                      </a:endParaRPr>
                    </a:p>
                  </a:txBody>
                  <a:tcPr marL="182908" marR="182908" marT="91437" marB="91437">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8"/>
                  </a:ext>
                </a:extLst>
              </a:tr>
              <a:tr h="751092">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動物保護相關設施 </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3600" b="1" kern="100" dirty="0">
                          <a:effectLst/>
                          <a:latin typeface="微軟正黑體" panose="020B0604030504040204" pitchFamily="34" charset="-120"/>
                          <a:ea typeface="微軟正黑體" panose="020B0604030504040204" pitchFamily="34" charset="-120"/>
                        </a:rPr>
                        <a:t>「</a:t>
                      </a:r>
                      <a:r>
                        <a:rPr lang="zh-TW" altLang="zh-TW" sz="3600" b="1" kern="100" dirty="0">
                          <a:solidFill>
                            <a:srgbClr val="000000"/>
                          </a:solidFill>
                          <a:effectLst/>
                          <a:latin typeface="Times New Roman"/>
                          <a:ea typeface="微軟正黑體"/>
                          <a:cs typeface="Times New Roman"/>
                        </a:rPr>
                        <a:t>動物保護、收容、照護相關設施</a:t>
                      </a:r>
                      <a:r>
                        <a:rPr lang="zh-TW" altLang="en-US" sz="3600" b="1" kern="100" dirty="0">
                          <a:effectLst/>
                          <a:latin typeface="微軟正黑體" panose="020B0604030504040204" pitchFamily="34" charset="-120"/>
                          <a:ea typeface="微軟正黑體" panose="020B0604030504040204" pitchFamily="34" charset="-120"/>
                        </a:rPr>
                        <a:t>」</a:t>
                      </a:r>
                      <a:r>
                        <a:rPr lang="zh-TW" altLang="en-US" sz="3600" b="1" kern="1200" dirty="0">
                          <a:solidFill>
                            <a:schemeClr val="dk1"/>
                          </a:solidFill>
                          <a:effectLst/>
                          <a:latin typeface="微軟正黑體" panose="020B0604030504040204" pitchFamily="34" charset="-120"/>
                          <a:ea typeface="微軟正黑體" panose="020B0604030504040204" pitchFamily="34" charset="-120"/>
                          <a:cs typeface="+mn-cs"/>
                        </a:rPr>
                        <a:t>等</a:t>
                      </a:r>
                      <a:r>
                        <a:rPr lang="zh-TW" altLang="en-US" sz="3600" b="1" kern="1200" dirty="0">
                          <a:effectLst/>
                          <a:latin typeface="微軟正黑體" panose="020B0604030504040204" pitchFamily="34" charset="-120"/>
                          <a:ea typeface="微軟正黑體" panose="020B0604030504040204" pitchFamily="34" charset="-120"/>
                          <a:cs typeface="+mn-cs"/>
                        </a:rPr>
                        <a:t>，</a:t>
                      </a:r>
                      <a:r>
                        <a:rPr lang="zh-TW" altLang="en-US" sz="3600" b="1" kern="100" dirty="0">
                          <a:effectLst/>
                          <a:latin typeface="微軟正黑體" panose="020B0604030504040204" pitchFamily="34" charset="-120"/>
                          <a:ea typeface="微軟正黑體" panose="020B0604030504040204" pitchFamily="34" charset="-120"/>
                        </a:rPr>
                        <a:t>計</a:t>
                      </a:r>
                      <a:r>
                        <a:rPr lang="en-US" altLang="zh-TW" sz="3600" b="1" kern="100" dirty="0">
                          <a:effectLst/>
                          <a:latin typeface="微軟正黑體" panose="020B0604030504040204" pitchFamily="34" charset="-120"/>
                          <a:ea typeface="微軟正黑體" panose="020B0604030504040204" pitchFamily="34" charset="-120"/>
                        </a:rPr>
                        <a:t>3</a:t>
                      </a:r>
                      <a:r>
                        <a:rPr lang="zh-TW" altLang="en-US" sz="3600" b="1" kern="100" dirty="0">
                          <a:effectLst/>
                          <a:latin typeface="微軟正黑體" panose="020B0604030504040204" pitchFamily="34" charset="-120"/>
                          <a:ea typeface="微軟正黑體" panose="020B0604030504040204" pitchFamily="34" charset="-120"/>
                        </a:rPr>
                        <a:t>項</a:t>
                      </a:r>
                      <a:endParaRPr lang="zh-TW" altLang="zh-TW" sz="3600" b="1" kern="100" dirty="0">
                        <a:effectLst/>
                        <a:latin typeface="Calibri"/>
                        <a:ea typeface="微軟正黑體"/>
                        <a:cs typeface="Times New Roman"/>
                      </a:endParaRPr>
                    </a:p>
                  </a:txBody>
                  <a:tcPr marL="182908" marR="182908" marT="91437" marB="91437">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9"/>
                  </a:ext>
                </a:extLst>
              </a:tr>
              <a:tr h="720000">
                <a:tc>
                  <a:txBody>
                    <a:bodyPr/>
                    <a:lstStyle/>
                    <a:p>
                      <a:pPr>
                        <a:lnSpc>
                          <a:spcPct val="100000"/>
                        </a:lnSpc>
                      </a:pPr>
                      <a:r>
                        <a:rPr lang="zh-TW" altLang="en-US" sz="3600" b="1" dirty="0">
                          <a:latin typeface="微軟正黑體" panose="020B0604030504040204" pitchFamily="34" charset="-120"/>
                          <a:ea typeface="微軟正黑體" panose="020B0604030504040204" pitchFamily="34" charset="-120"/>
                        </a:rPr>
                        <a:t>寵物生命紀念設施</a:t>
                      </a:r>
                    </a:p>
                  </a:txBody>
                  <a:tcPr marL="182908" marR="182908" marT="91437" marB="914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3600" b="1" kern="100" dirty="0">
                          <a:solidFill>
                            <a:srgbClr val="000000"/>
                          </a:solidFill>
                          <a:effectLst/>
                          <a:latin typeface="Times New Roman"/>
                          <a:ea typeface="微軟正黑體"/>
                          <a:cs typeface="Times New Roman"/>
                        </a:rPr>
                        <a:t>寵物骨灰灑葬區</a:t>
                      </a:r>
                      <a:r>
                        <a:rPr lang="zh-TW" altLang="en-US" sz="3600" b="1" kern="100" dirty="0">
                          <a:solidFill>
                            <a:srgbClr val="000000"/>
                          </a:solidFill>
                          <a:effectLst/>
                          <a:latin typeface="Times New Roman"/>
                          <a:ea typeface="微軟正黑體"/>
                          <a:cs typeface="Times New Roman"/>
                        </a:rPr>
                        <a:t>、</a:t>
                      </a:r>
                      <a:r>
                        <a:rPr lang="zh-TW" altLang="zh-TW" sz="3600" b="1" kern="100" dirty="0">
                          <a:solidFill>
                            <a:srgbClr val="000000"/>
                          </a:solidFill>
                          <a:effectLst/>
                          <a:latin typeface="Times New Roman"/>
                          <a:ea typeface="微軟正黑體"/>
                          <a:cs typeface="Times New Roman"/>
                        </a:rPr>
                        <a:t>寵物生命紀念設施</a:t>
                      </a:r>
                      <a:endParaRPr lang="zh-TW" altLang="zh-TW" sz="3600" b="1" kern="100" dirty="0">
                        <a:effectLst/>
                        <a:latin typeface="Calibri"/>
                        <a:ea typeface="微軟正黑體"/>
                        <a:cs typeface="Times New Roman"/>
                      </a:endParaRPr>
                    </a:p>
                  </a:txBody>
                  <a:tcPr marL="182908" marR="182908" marT="91437" marB="91437">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10"/>
                  </a:ext>
                </a:extLst>
              </a:tr>
            </a:tbl>
          </a:graphicData>
        </a:graphic>
      </p:graphicFrame>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470228E3-C2AE-4B8D-BF76-57EFA12C97DA}"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31</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229C23FA-EB3E-C1F6-9A5F-FE41A2292A38}"/>
              </a:ext>
            </a:extLst>
          </p:cNvPr>
          <p:cNvSpPr txBox="1"/>
          <p:nvPr/>
        </p:nvSpPr>
        <p:spPr>
          <a:xfrm>
            <a:off x="679204" y="2190968"/>
            <a:ext cx="9218428" cy="769441"/>
          </a:xfrm>
          <a:prstGeom prst="rect">
            <a:avLst/>
          </a:prstGeom>
          <a:noFill/>
        </p:spPr>
        <p:txBody>
          <a:bodyPr wrap="square">
            <a:spAutoFit/>
          </a:bodyPr>
          <a:lstStyle/>
          <a:p>
            <a:r>
              <a:rPr lang="zh-TW" altLang="en-US"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一、農業群組</a:t>
            </a:r>
            <a:endParaRPr lang="zh-TW" altLang="en-US" dirty="0"/>
          </a:p>
        </p:txBody>
      </p:sp>
    </p:spTree>
    <p:extLst>
      <p:ext uri="{BB962C8B-B14F-4D97-AF65-F5344CB8AC3E}">
        <p14:creationId xmlns:p14="http://schemas.microsoft.com/office/powerpoint/2010/main" val="3262286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農業部相關使用項目</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(2/3)</a:t>
            </a:r>
            <a:endParaRPr lang="en-US" altLang="zh-TW"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aphicFrame>
        <p:nvGraphicFramePr>
          <p:cNvPr id="8" name="表格 7"/>
          <p:cNvGraphicFramePr>
            <a:graphicFrameLocks noGrp="1"/>
          </p:cNvGraphicFramePr>
          <p:nvPr>
            <p:extLst>
              <p:ext uri="{D42A27DB-BD31-4B8C-83A1-F6EECF244321}">
                <p14:modId xmlns:p14="http://schemas.microsoft.com/office/powerpoint/2010/main" val="791912782"/>
              </p:ext>
            </p:extLst>
          </p:nvPr>
        </p:nvGraphicFramePr>
        <p:xfrm>
          <a:off x="1079500" y="3095299"/>
          <a:ext cx="16635413" cy="6427791"/>
        </p:xfrm>
        <a:graphic>
          <a:graphicData uri="http://schemas.openxmlformats.org/drawingml/2006/table">
            <a:tbl>
              <a:tblPr/>
              <a:tblGrid>
                <a:gridCol w="4033639">
                  <a:extLst>
                    <a:ext uri="{9D8B030D-6E8A-4147-A177-3AD203B41FA5}">
                      <a16:colId xmlns:a16="http://schemas.microsoft.com/office/drawing/2014/main" val="20000"/>
                    </a:ext>
                  </a:extLst>
                </a:gridCol>
                <a:gridCol w="12601774">
                  <a:extLst>
                    <a:ext uri="{9D8B030D-6E8A-4147-A177-3AD203B41FA5}">
                      <a16:colId xmlns:a16="http://schemas.microsoft.com/office/drawing/2014/main" val="20001"/>
                    </a:ext>
                  </a:extLst>
                </a:gridCol>
              </a:tblGrid>
              <a:tr h="1279525">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FFFFFF"/>
                          </a:solidFill>
                          <a:effectLst/>
                          <a:latin typeface="微軟正黑體" pitchFamily="34" charset="-120"/>
                          <a:ea typeface="微軟正黑體" pitchFamily="34" charset="-120"/>
                        </a:rPr>
                        <a:t>容許項目</a:t>
                      </a:r>
                    </a:p>
                  </a:txBody>
                  <a:tcPr marL="182901" marR="182901" marT="91451" marB="9145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1E464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FFFFFF"/>
                          </a:solidFill>
                          <a:effectLst/>
                          <a:latin typeface="微軟正黑體" pitchFamily="34" charset="-120"/>
                          <a:ea typeface="微軟正黑體" pitchFamily="34" charset="-120"/>
                        </a:rPr>
                        <a:t>細目</a:t>
                      </a:r>
                    </a:p>
                  </a:txBody>
                  <a:tcPr marL="182901" marR="182901" marT="91451" marB="9145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1E4649"/>
                    </a:solidFill>
                  </a:tcPr>
                </a:tc>
                <a:extLst>
                  <a:ext uri="{0D108BD9-81ED-4DB2-BD59-A6C34878D82A}">
                    <a16:rowId xmlns:a16="http://schemas.microsoft.com/office/drawing/2014/main" val="10000"/>
                  </a:ext>
                </a:extLst>
              </a:tr>
              <a:tr h="731838">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000000"/>
                          </a:solidFill>
                          <a:effectLst/>
                          <a:latin typeface="微軟正黑體" pitchFamily="34" charset="-120"/>
                          <a:ea typeface="微軟正黑體" pitchFamily="34" charset="-120"/>
                        </a:rPr>
                        <a:t>休閒農業設施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休閒農業遊憩設施、休閒農業體驗設施等，計</a:t>
                      </a:r>
                      <a:r>
                        <a:rPr kumimoji="0" lang="en-US" altLang="zh-TW" sz="3600" b="1" i="0" u="none" strike="noStrike" cap="none" normalizeH="0" baseline="0" dirty="0">
                          <a:ln>
                            <a:noFill/>
                          </a:ln>
                          <a:solidFill>
                            <a:srgbClr val="000000"/>
                          </a:solidFill>
                          <a:effectLst/>
                          <a:latin typeface="微軟正黑體" pitchFamily="34" charset="-120"/>
                          <a:ea typeface="微軟正黑體" pitchFamily="34" charset="-120"/>
                        </a:rPr>
                        <a:t>4</a:t>
                      </a: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項</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731838">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水土保持設施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保育水土資源所採之水土保持設施等</a:t>
                      </a:r>
                      <a:r>
                        <a:rPr kumimoji="0" lang="zh-TW" altLang="en-US" sz="3600" b="1" i="0" u="none" strike="noStrike" cap="none" normalizeH="0" baseline="0" dirty="0">
                          <a:ln>
                            <a:noFill/>
                          </a:ln>
                          <a:solidFill>
                            <a:schemeClr val="tx1"/>
                          </a:solidFill>
                          <a:effectLst/>
                          <a:latin typeface="微軟正黑體" pitchFamily="34" charset="-120"/>
                          <a:ea typeface="微軟正黑體" pitchFamily="34" charset="-120"/>
                        </a:rPr>
                        <a:t>，計</a:t>
                      </a:r>
                      <a:r>
                        <a:rPr kumimoji="0" lang="en-US" altLang="zh-TW" sz="3600" b="1" i="0" u="none" strike="noStrike" cap="none" normalizeH="0" baseline="0" dirty="0">
                          <a:ln>
                            <a:noFill/>
                          </a:ln>
                          <a:solidFill>
                            <a:schemeClr val="tx1"/>
                          </a:solidFill>
                          <a:effectLst/>
                          <a:latin typeface="微軟正黑體" pitchFamily="34" charset="-120"/>
                          <a:ea typeface="微軟正黑體" pitchFamily="34" charset="-120"/>
                        </a:rPr>
                        <a:t>4</a:t>
                      </a:r>
                      <a:r>
                        <a:rPr kumimoji="0" lang="zh-TW" altLang="en-US" sz="3600" b="1" i="0" u="none" strike="noStrike" cap="none" normalizeH="0" baseline="0" dirty="0">
                          <a:ln>
                            <a:noFill/>
                          </a:ln>
                          <a:solidFill>
                            <a:schemeClr val="tx1"/>
                          </a:solidFill>
                          <a:effectLst/>
                          <a:latin typeface="微軟正黑體" pitchFamily="34" charset="-120"/>
                          <a:ea typeface="微軟正黑體" pitchFamily="34" charset="-120"/>
                        </a:rPr>
                        <a:t>項</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731838">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000000"/>
                          </a:solidFill>
                          <a:effectLst/>
                          <a:latin typeface="微軟正黑體" pitchFamily="34" charset="-120"/>
                          <a:ea typeface="微軟正黑體" pitchFamily="34" charset="-120"/>
                        </a:rPr>
                        <a:t>農村再生設施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生活基礎設施、休憩設施、保育設施等，計</a:t>
                      </a:r>
                      <a:r>
                        <a:rPr kumimoji="0" lang="en-US" altLang="zh-TW" sz="3600" b="1" i="0" u="none" strike="noStrike" cap="none" normalizeH="0" baseline="0" dirty="0">
                          <a:ln>
                            <a:noFill/>
                          </a:ln>
                          <a:solidFill>
                            <a:srgbClr val="000000"/>
                          </a:solidFill>
                          <a:effectLst/>
                          <a:latin typeface="微軟正黑體" pitchFamily="34" charset="-120"/>
                          <a:ea typeface="微軟正黑體" pitchFamily="34" charset="-120"/>
                        </a:rPr>
                        <a:t>5</a:t>
                      </a: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項</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757238">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000000"/>
                          </a:solidFill>
                          <a:effectLst/>
                          <a:latin typeface="微軟正黑體" pitchFamily="34" charset="-120"/>
                          <a:ea typeface="微軟正黑體" pitchFamily="34" charset="-120"/>
                        </a:rPr>
                        <a:t>農田水利設施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農田水利設施</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r h="731838">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000000"/>
                          </a:solidFill>
                          <a:effectLst/>
                          <a:latin typeface="微軟正黑體" pitchFamily="34" charset="-120"/>
                          <a:ea typeface="微軟正黑體" pitchFamily="34" charset="-120"/>
                        </a:rPr>
                        <a:t>農業科技設施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農業科技設施</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5"/>
                  </a:ext>
                </a:extLst>
              </a:tr>
              <a:tr h="731838">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農舍</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農舍及農舍附屬設施等，計</a:t>
                      </a:r>
                      <a:r>
                        <a:rPr kumimoji="0" lang="en-US" altLang="zh-TW" sz="3600" b="1" i="0" u="none" strike="noStrike" cap="none" normalizeH="0" baseline="0" dirty="0">
                          <a:ln>
                            <a:noFill/>
                          </a:ln>
                          <a:solidFill>
                            <a:srgbClr val="000000"/>
                          </a:solidFill>
                          <a:effectLst/>
                          <a:latin typeface="微軟正黑體" pitchFamily="34" charset="-120"/>
                          <a:ea typeface="微軟正黑體" pitchFamily="34" charset="-120"/>
                        </a:rPr>
                        <a:t>4</a:t>
                      </a: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項</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6"/>
                  </a:ext>
                </a:extLst>
              </a:tr>
              <a:tr h="731838">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農業改良試驗設施</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農業改良試驗設施</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7"/>
                  </a:ext>
                </a:extLst>
              </a:tr>
            </a:tbl>
          </a:graphicData>
        </a:graphic>
      </p:graphicFrame>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49984365-0D80-4808-AA36-7ED3FA288BE7}"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32</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id="{60A8B807-E953-623A-EA07-1695171BCD37}"/>
              </a:ext>
            </a:extLst>
          </p:cNvPr>
          <p:cNvSpPr txBox="1"/>
          <p:nvPr/>
        </p:nvSpPr>
        <p:spPr>
          <a:xfrm>
            <a:off x="679204" y="2190968"/>
            <a:ext cx="9218428" cy="769441"/>
          </a:xfrm>
          <a:prstGeom prst="rect">
            <a:avLst/>
          </a:prstGeom>
          <a:noFill/>
        </p:spPr>
        <p:txBody>
          <a:bodyPr wrap="square">
            <a:spAutoFit/>
          </a:bodyPr>
          <a:lstStyle/>
          <a:p>
            <a:r>
              <a:rPr lang="zh-TW" altLang="en-US"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一、農業群組</a:t>
            </a:r>
            <a:endParaRPr lang="zh-TW" altLang="en-US" dirty="0"/>
          </a:p>
        </p:txBody>
      </p:sp>
    </p:spTree>
    <p:extLst>
      <p:ext uri="{BB962C8B-B14F-4D97-AF65-F5344CB8AC3E}">
        <p14:creationId xmlns:p14="http://schemas.microsoft.com/office/powerpoint/2010/main" val="375478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農業部相關使用項目</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(3/3)</a:t>
            </a:r>
            <a:endParaRPr lang="en-US" altLang="zh-TW"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aphicFrame>
        <p:nvGraphicFramePr>
          <p:cNvPr id="8" name="表格 7"/>
          <p:cNvGraphicFramePr>
            <a:graphicFrameLocks noGrp="1"/>
          </p:cNvGraphicFramePr>
          <p:nvPr>
            <p:extLst>
              <p:ext uri="{D42A27DB-BD31-4B8C-83A1-F6EECF244321}">
                <p14:modId xmlns:p14="http://schemas.microsoft.com/office/powerpoint/2010/main" val="2269809070"/>
              </p:ext>
            </p:extLst>
          </p:nvPr>
        </p:nvGraphicFramePr>
        <p:xfrm>
          <a:off x="1297659" y="2898354"/>
          <a:ext cx="16345816" cy="2059014"/>
        </p:xfrm>
        <a:graphic>
          <a:graphicData uri="http://schemas.openxmlformats.org/drawingml/2006/table">
            <a:tbl>
              <a:tblPr/>
              <a:tblGrid>
                <a:gridCol w="4104456">
                  <a:extLst>
                    <a:ext uri="{9D8B030D-6E8A-4147-A177-3AD203B41FA5}">
                      <a16:colId xmlns:a16="http://schemas.microsoft.com/office/drawing/2014/main" val="20000"/>
                    </a:ext>
                  </a:extLst>
                </a:gridCol>
                <a:gridCol w="12241360">
                  <a:extLst>
                    <a:ext uri="{9D8B030D-6E8A-4147-A177-3AD203B41FA5}">
                      <a16:colId xmlns:a16="http://schemas.microsoft.com/office/drawing/2014/main" val="20001"/>
                    </a:ext>
                  </a:extLst>
                </a:gridCol>
              </a:tblGrid>
              <a:tr h="1310031">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FFFFFF"/>
                          </a:solidFill>
                          <a:effectLst/>
                          <a:latin typeface="微軟正黑體" pitchFamily="34" charset="-120"/>
                          <a:ea typeface="微軟正黑體" pitchFamily="34" charset="-120"/>
                        </a:rPr>
                        <a:t>容許項目</a:t>
                      </a:r>
                    </a:p>
                  </a:txBody>
                  <a:tcPr marL="182901" marR="182901" marT="91451" marB="9145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1E464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FFFFFF"/>
                          </a:solidFill>
                          <a:effectLst/>
                          <a:latin typeface="微軟正黑體" pitchFamily="34" charset="-120"/>
                          <a:ea typeface="微軟正黑體" pitchFamily="34" charset="-120"/>
                        </a:rPr>
                        <a:t>細目</a:t>
                      </a:r>
                    </a:p>
                  </a:txBody>
                  <a:tcPr marL="182901" marR="182901" marT="91451" marB="9145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1E4649"/>
                    </a:solidFill>
                  </a:tcPr>
                </a:tc>
                <a:extLst>
                  <a:ext uri="{0D108BD9-81ED-4DB2-BD59-A6C34878D82A}">
                    <a16:rowId xmlns:a16="http://schemas.microsoft.com/office/drawing/2014/main" val="10000"/>
                  </a:ext>
                </a:extLst>
              </a:tr>
              <a:tr h="748983">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辦公處所</a:t>
                      </a:r>
                      <a:endParaRPr kumimoji="0" lang="en-US" altLang="zh-TW" sz="3600" b="1" i="0" u="none" strike="noStrike" cap="none" normalizeH="0" baseline="0" dirty="0">
                        <a:ln>
                          <a:noFill/>
                        </a:ln>
                        <a:solidFill>
                          <a:srgbClr val="000000"/>
                        </a:solidFill>
                        <a:effectLst/>
                        <a:latin typeface="微軟正黑體" pitchFamily="34" charset="-120"/>
                        <a:ea typeface="微軟正黑體" pitchFamily="34" charset="-120"/>
                      </a:endParaRP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農</a:t>
                      </a:r>
                      <a:r>
                        <a:rPr kumimoji="0" lang="en-US" altLang="zh-TW" sz="36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漁</a:t>
                      </a:r>
                      <a:r>
                        <a:rPr kumimoji="0" lang="en-US" altLang="zh-TW" sz="36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a:t>
                      </a: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團體辦公廳舍及相關設施</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2118779467"/>
                  </a:ext>
                </a:extLst>
              </a:tr>
            </a:tbl>
          </a:graphicData>
        </a:graphic>
      </p:graphicFrame>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49984365-0D80-4808-AA36-7ED3FA288BE7}"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33</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7D22EECB-B8E9-88C4-1C2A-A5632FDD8056}"/>
              </a:ext>
            </a:extLst>
          </p:cNvPr>
          <p:cNvSpPr txBox="1"/>
          <p:nvPr/>
        </p:nvSpPr>
        <p:spPr>
          <a:xfrm>
            <a:off x="679204" y="2190968"/>
            <a:ext cx="9218428" cy="769441"/>
          </a:xfrm>
          <a:prstGeom prst="rect">
            <a:avLst/>
          </a:prstGeom>
          <a:noFill/>
        </p:spPr>
        <p:txBody>
          <a:bodyPr wrap="square">
            <a:spAutoFit/>
          </a:bodyPr>
          <a:lstStyle/>
          <a:p>
            <a:r>
              <a:rPr lang="zh-TW" altLang="en-US"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二、住商群組</a:t>
            </a:r>
            <a:endParaRPr lang="zh-TW" altLang="en-US" dirty="0"/>
          </a:p>
        </p:txBody>
      </p:sp>
      <p:graphicFrame>
        <p:nvGraphicFramePr>
          <p:cNvPr id="4" name="表格 3">
            <a:extLst>
              <a:ext uri="{FF2B5EF4-FFF2-40B4-BE49-F238E27FC236}">
                <a16:creationId xmlns:a16="http://schemas.microsoft.com/office/drawing/2014/main" id="{F8F0DFD8-297D-1CD1-6F20-645A67059B89}"/>
              </a:ext>
            </a:extLst>
          </p:cNvPr>
          <p:cNvGraphicFramePr>
            <a:graphicFrameLocks noGrp="1"/>
          </p:cNvGraphicFramePr>
          <p:nvPr>
            <p:extLst>
              <p:ext uri="{D42A27DB-BD31-4B8C-83A1-F6EECF244321}">
                <p14:modId xmlns:p14="http://schemas.microsoft.com/office/powerpoint/2010/main" val="90084751"/>
              </p:ext>
            </p:extLst>
          </p:nvPr>
        </p:nvGraphicFramePr>
        <p:xfrm>
          <a:off x="1297659" y="5994698"/>
          <a:ext cx="16345816" cy="3556936"/>
        </p:xfrm>
        <a:graphic>
          <a:graphicData uri="http://schemas.openxmlformats.org/drawingml/2006/table">
            <a:tbl>
              <a:tblPr/>
              <a:tblGrid>
                <a:gridCol w="4104456">
                  <a:extLst>
                    <a:ext uri="{9D8B030D-6E8A-4147-A177-3AD203B41FA5}">
                      <a16:colId xmlns:a16="http://schemas.microsoft.com/office/drawing/2014/main" val="20000"/>
                    </a:ext>
                  </a:extLst>
                </a:gridCol>
                <a:gridCol w="12241360">
                  <a:extLst>
                    <a:ext uri="{9D8B030D-6E8A-4147-A177-3AD203B41FA5}">
                      <a16:colId xmlns:a16="http://schemas.microsoft.com/office/drawing/2014/main" val="20001"/>
                    </a:ext>
                  </a:extLst>
                </a:gridCol>
              </a:tblGrid>
              <a:tr h="1310031">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FFFFFF"/>
                          </a:solidFill>
                          <a:effectLst/>
                          <a:latin typeface="微軟正黑體" pitchFamily="34" charset="-120"/>
                          <a:ea typeface="微軟正黑體" pitchFamily="34" charset="-120"/>
                        </a:rPr>
                        <a:t>容許項目</a:t>
                      </a:r>
                    </a:p>
                  </a:txBody>
                  <a:tcPr marL="182901" marR="182901" marT="91451" marB="9145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1E464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FFFFFF"/>
                          </a:solidFill>
                          <a:effectLst/>
                          <a:latin typeface="微軟正黑體" pitchFamily="34" charset="-120"/>
                          <a:ea typeface="微軟正黑體" pitchFamily="34" charset="-120"/>
                        </a:rPr>
                        <a:t>細目</a:t>
                      </a:r>
                    </a:p>
                  </a:txBody>
                  <a:tcPr marL="182901" marR="182901" marT="91451" marB="9145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1E4649"/>
                    </a:solidFill>
                  </a:tcPr>
                </a:tc>
                <a:extLst>
                  <a:ext uri="{0D108BD9-81ED-4DB2-BD59-A6C34878D82A}">
                    <a16:rowId xmlns:a16="http://schemas.microsoft.com/office/drawing/2014/main" val="10000"/>
                  </a:ext>
                </a:extLst>
              </a:tr>
              <a:tr h="224690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3600" b="1" dirty="0">
                          <a:latin typeface="微軟正黑體" panose="020B0604030504040204" pitchFamily="34" charset="-120"/>
                          <a:ea typeface="微軟正黑體" panose="020B0604030504040204" pitchFamily="34" charset="-120"/>
                        </a:rPr>
                        <a:t>戶外公共遊憩設施</a:t>
                      </a:r>
                      <a:endParaRPr lang="en-US" altLang="zh-TW" sz="3600" b="1" dirty="0">
                        <a:latin typeface="微軟正黑體" panose="020B0604030504040204" pitchFamily="34" charset="-120"/>
                        <a:ea typeface="微軟正黑體" panose="020B0604030504040204" pitchFamily="34"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TW" sz="3200" b="0" dirty="0">
                          <a:latin typeface="微軟正黑體" panose="020B0604030504040204" pitchFamily="34" charset="-120"/>
                          <a:ea typeface="微軟正黑體" panose="020B0604030504040204" pitchFamily="34" charset="-120"/>
                        </a:rPr>
                        <a:t>(</a:t>
                      </a:r>
                      <a:r>
                        <a:rPr lang="zh-TW" altLang="en-US" sz="3200" b="0" dirty="0">
                          <a:latin typeface="微軟正黑體" panose="020B0604030504040204" pitchFamily="34" charset="-120"/>
                          <a:ea typeface="微軟正黑體" panose="020B0604030504040204" pitchFamily="34" charset="-120"/>
                        </a:rPr>
                        <a:t>內政部營建署、</a:t>
                      </a:r>
                      <a:endParaRPr lang="en-US" altLang="zh-TW" sz="3200" b="0" dirty="0">
                        <a:latin typeface="微軟正黑體" panose="020B0604030504040204" pitchFamily="34" charset="-120"/>
                        <a:ea typeface="微軟正黑體" panose="020B0604030504040204" pitchFamily="34"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3200" b="0" dirty="0">
                          <a:latin typeface="微軟正黑體" panose="020B0604030504040204" pitchFamily="34" charset="-120"/>
                          <a:ea typeface="微軟正黑體" panose="020B0604030504040204" pitchFamily="34" charset="-120"/>
                        </a:rPr>
                        <a:t> 交通部觀光局、</a:t>
                      </a:r>
                      <a:endParaRPr lang="en-US" altLang="zh-TW" sz="3200" b="0" dirty="0">
                        <a:latin typeface="微軟正黑體" panose="020B0604030504040204" pitchFamily="34" charset="-120"/>
                        <a:ea typeface="微軟正黑體" panose="020B0604030504040204" pitchFamily="34"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3200" b="0" dirty="0">
                          <a:latin typeface="微軟正黑體" panose="020B0604030504040204" pitchFamily="34" charset="-120"/>
                          <a:ea typeface="微軟正黑體" panose="020B0604030504040204" pitchFamily="34" charset="-120"/>
                        </a:rPr>
                        <a:t> 農委會林務局</a:t>
                      </a:r>
                      <a:r>
                        <a:rPr lang="en-US" altLang="zh-TW" sz="3200" b="0" dirty="0">
                          <a:latin typeface="微軟正黑體" panose="020B0604030504040204" pitchFamily="34" charset="-120"/>
                          <a:ea typeface="微軟正黑體" panose="020B0604030504040204" pitchFamily="34" charset="-120"/>
                        </a:rPr>
                        <a:t>)</a:t>
                      </a:r>
                      <a:r>
                        <a:rPr lang="zh-TW" altLang="en-US" sz="3200" b="0" dirty="0">
                          <a:latin typeface="微軟正黑體" panose="020B0604030504040204" pitchFamily="34" charset="-120"/>
                          <a:ea typeface="微軟正黑體" panose="020B0604030504040204" pitchFamily="34" charset="-120"/>
                        </a:rPr>
                        <a:t> </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3600" b="1" kern="100" dirty="0">
                          <a:effectLst/>
                          <a:latin typeface="微軟正黑體" panose="020B0604030504040204" pitchFamily="34" charset="-120"/>
                          <a:ea typeface="微軟正黑體" panose="020B0604030504040204" pitchFamily="34" charset="-120"/>
                          <a:cs typeface="Times New Roman"/>
                        </a:rPr>
                        <a:t>人行步道、涼亭、公廁設施</a:t>
                      </a:r>
                      <a:r>
                        <a:rPr lang="zh-TW" altLang="en-US" sz="3600" b="1" kern="100" dirty="0">
                          <a:effectLst/>
                          <a:latin typeface="微軟正黑體" panose="020B0604030504040204" pitchFamily="34" charset="-120"/>
                          <a:ea typeface="微軟正黑體" panose="020B0604030504040204" pitchFamily="34" charset="-120"/>
                        </a:rPr>
                        <a:t>、遊客服務設施、山屋</a:t>
                      </a:r>
                      <a:endParaRPr lang="en-US" altLang="zh-TW" sz="3600" b="1" kern="100" dirty="0">
                        <a:effectLst/>
                        <a:latin typeface="微軟正黑體" panose="020B0604030504040204" pitchFamily="34" charset="-120"/>
                        <a:ea typeface="微軟正黑體" panose="020B0604030504040204" pitchFamily="34"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TW" sz="3600" b="0" kern="100" dirty="0">
                          <a:effectLst/>
                          <a:latin typeface="微軟正黑體" panose="020B0604030504040204" pitchFamily="34" charset="-120"/>
                          <a:ea typeface="微軟正黑體" panose="020B0604030504040204" pitchFamily="34" charset="-120"/>
                          <a:cs typeface="Times New Roman"/>
                        </a:rPr>
                        <a:t>(</a:t>
                      </a:r>
                      <a:r>
                        <a:rPr lang="zh-TW" altLang="en-US" sz="3600" b="0" kern="100" dirty="0">
                          <a:effectLst/>
                          <a:latin typeface="微軟正黑體" panose="020B0604030504040204" pitchFamily="34" charset="-120"/>
                          <a:ea typeface="微軟正黑體" panose="020B0604030504040204" pitchFamily="34" charset="-120"/>
                          <a:cs typeface="Times New Roman"/>
                        </a:rPr>
                        <a:t>性質須屬公共設施</a:t>
                      </a:r>
                      <a:r>
                        <a:rPr lang="en-US" altLang="zh-TW" sz="3600" b="0" kern="100" dirty="0">
                          <a:effectLst/>
                          <a:latin typeface="微軟正黑體" panose="020B0604030504040204" pitchFamily="34" charset="-120"/>
                          <a:ea typeface="微軟正黑體" panose="020B0604030504040204" pitchFamily="34" charset="-120"/>
                          <a:cs typeface="Times New Roman"/>
                        </a:rPr>
                        <a:t>)</a:t>
                      </a:r>
                      <a:endParaRPr lang="zh-TW" altLang="zh-TW" sz="3600" b="0" kern="100" dirty="0">
                        <a:effectLst/>
                        <a:latin typeface="微軟正黑體" panose="020B0604030504040204" pitchFamily="34" charset="-120"/>
                        <a:ea typeface="微軟正黑體" panose="020B0604030504040204" pitchFamily="34" charset="-120"/>
                        <a:cs typeface="Times New Roman"/>
                      </a:endParaRP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3551189682"/>
                  </a:ext>
                </a:extLst>
              </a:tr>
            </a:tbl>
          </a:graphicData>
        </a:graphic>
      </p:graphicFrame>
      <p:graphicFrame>
        <p:nvGraphicFramePr>
          <p:cNvPr id="5" name="表格 4">
            <a:extLst>
              <a:ext uri="{FF2B5EF4-FFF2-40B4-BE49-F238E27FC236}">
                <a16:creationId xmlns:a16="http://schemas.microsoft.com/office/drawing/2014/main" id="{674A755E-69ED-4C7E-E16D-4AF9E9628120}"/>
              </a:ext>
            </a:extLst>
          </p:cNvPr>
          <p:cNvGraphicFramePr>
            <a:graphicFrameLocks noGrp="1"/>
          </p:cNvGraphicFramePr>
          <p:nvPr>
            <p:extLst>
              <p:ext uri="{D42A27DB-BD31-4B8C-83A1-F6EECF244321}">
                <p14:modId xmlns:p14="http://schemas.microsoft.com/office/powerpoint/2010/main" val="471644560"/>
              </p:ext>
            </p:extLst>
          </p:nvPr>
        </p:nvGraphicFramePr>
        <p:xfrm>
          <a:off x="1367555" y="10422243"/>
          <a:ext cx="16345816" cy="2620735"/>
        </p:xfrm>
        <a:graphic>
          <a:graphicData uri="http://schemas.openxmlformats.org/drawingml/2006/table">
            <a:tbl>
              <a:tblPr/>
              <a:tblGrid>
                <a:gridCol w="4104456">
                  <a:extLst>
                    <a:ext uri="{9D8B030D-6E8A-4147-A177-3AD203B41FA5}">
                      <a16:colId xmlns:a16="http://schemas.microsoft.com/office/drawing/2014/main" val="20000"/>
                    </a:ext>
                  </a:extLst>
                </a:gridCol>
                <a:gridCol w="12241360">
                  <a:extLst>
                    <a:ext uri="{9D8B030D-6E8A-4147-A177-3AD203B41FA5}">
                      <a16:colId xmlns:a16="http://schemas.microsoft.com/office/drawing/2014/main" val="20001"/>
                    </a:ext>
                  </a:extLst>
                </a:gridCol>
              </a:tblGrid>
              <a:tr h="1310031">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FFFFFF"/>
                          </a:solidFill>
                          <a:effectLst/>
                          <a:latin typeface="微軟正黑體" pitchFamily="34" charset="-120"/>
                          <a:ea typeface="微軟正黑體" pitchFamily="34" charset="-120"/>
                        </a:rPr>
                        <a:t>容許項目</a:t>
                      </a:r>
                    </a:p>
                  </a:txBody>
                  <a:tcPr marL="182901" marR="182901" marT="91451" marB="9145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1E4649"/>
                    </a:solidFill>
                  </a:tcPr>
                </a:tc>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FFFFFF"/>
                          </a:solidFill>
                          <a:effectLst/>
                          <a:latin typeface="微軟正黑體" pitchFamily="34" charset="-120"/>
                          <a:ea typeface="微軟正黑體" pitchFamily="34" charset="-120"/>
                        </a:rPr>
                        <a:t>細目</a:t>
                      </a:r>
                    </a:p>
                  </a:txBody>
                  <a:tcPr marL="182901" marR="182901" marT="91451" marB="9145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1E4649"/>
                    </a:solidFill>
                  </a:tcPr>
                </a:tc>
                <a:extLst>
                  <a:ext uri="{0D108BD9-81ED-4DB2-BD59-A6C34878D82A}">
                    <a16:rowId xmlns:a16="http://schemas.microsoft.com/office/drawing/2014/main" val="10000"/>
                  </a:ext>
                </a:extLst>
              </a:tr>
              <a:tr h="1310704">
                <a:tc>
                  <a:txBody>
                    <a:bodyPr/>
                    <a:lstStyle>
                      <a:lvl1pPr defTabSz="912813">
                        <a:spcBef>
                          <a:spcPct val="20000"/>
                        </a:spcBef>
                        <a:defRPr kumimoji="1" sz="5800">
                          <a:solidFill>
                            <a:schemeClr val="tx1"/>
                          </a:solidFill>
                          <a:latin typeface="Arial" pitchFamily="34" charset="0"/>
                          <a:ea typeface="新細明體" pitchFamily="18" charset="-120"/>
                        </a:defRPr>
                      </a:lvl1pPr>
                      <a:lvl2pPr defTabSz="912813">
                        <a:spcBef>
                          <a:spcPct val="20000"/>
                        </a:spcBef>
                        <a:defRPr kumimoji="1" sz="5000">
                          <a:solidFill>
                            <a:schemeClr val="tx1"/>
                          </a:solidFill>
                          <a:latin typeface="Arial" pitchFamily="34" charset="0"/>
                          <a:ea typeface="新細明體" pitchFamily="18" charset="-120"/>
                        </a:defRPr>
                      </a:lvl2pPr>
                      <a:lvl3pPr defTabSz="912813">
                        <a:spcBef>
                          <a:spcPct val="20000"/>
                        </a:spcBef>
                        <a:defRPr kumimoji="1" sz="4400">
                          <a:solidFill>
                            <a:schemeClr val="tx1"/>
                          </a:solidFill>
                          <a:latin typeface="Arial" pitchFamily="34" charset="0"/>
                          <a:ea typeface="新細明體" pitchFamily="18" charset="-120"/>
                        </a:defRPr>
                      </a:lvl3pPr>
                      <a:lvl4pPr defTabSz="912813">
                        <a:spcBef>
                          <a:spcPct val="20000"/>
                        </a:spcBef>
                        <a:defRPr kumimoji="1" sz="3600">
                          <a:solidFill>
                            <a:schemeClr val="tx1"/>
                          </a:solidFill>
                          <a:latin typeface="Arial" pitchFamily="34" charset="0"/>
                          <a:ea typeface="新細明體" pitchFamily="18" charset="-120"/>
                        </a:defRPr>
                      </a:lvl4pPr>
                      <a:lvl5pPr defTabSz="912813">
                        <a:spcBef>
                          <a:spcPct val="20000"/>
                        </a:spcBef>
                        <a:defRPr kumimoji="1" sz="3600">
                          <a:solidFill>
                            <a:schemeClr val="tx1"/>
                          </a:solidFill>
                          <a:latin typeface="Arial" pitchFamily="34" charset="0"/>
                          <a:ea typeface="新細明體" pitchFamily="18" charset="-120"/>
                        </a:defRPr>
                      </a:lvl5pPr>
                      <a:lvl6pPr marL="22828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defTabSz="912813"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rPr>
                        <a:t>行政設施</a:t>
                      </a:r>
                      <a:endParaRPr kumimoji="0" lang="en-US" altLang="zh-TW" sz="3600" b="1" i="0" u="none" strike="noStrike" cap="none" normalizeH="0" baseline="0" dirty="0">
                        <a:ln>
                          <a:noFill/>
                        </a:ln>
                        <a:solidFill>
                          <a:srgbClr val="000000"/>
                        </a:solidFill>
                        <a:effectLst/>
                        <a:latin typeface="微軟正黑體" pitchFamily="34" charset="-120"/>
                        <a:ea typeface="微軟正黑體" pitchFamily="34" charset="-120"/>
                      </a:endParaRPr>
                    </a:p>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微軟正黑體" pitchFamily="34" charset="-120"/>
                          <a:ea typeface="微軟正黑體" pitchFamily="34" charset="-120"/>
                        </a:rPr>
                        <a:t>(</a:t>
                      </a:r>
                      <a:r>
                        <a:rPr kumimoji="0" lang="zh-TW" altLang="en-US" sz="3200" b="0" i="0" u="none" strike="noStrike" cap="none" normalizeH="0" baseline="0" dirty="0">
                          <a:ln>
                            <a:noFill/>
                          </a:ln>
                          <a:solidFill>
                            <a:srgbClr val="000000"/>
                          </a:solidFill>
                          <a:effectLst/>
                          <a:latin typeface="微軟正黑體" pitchFamily="34" charset="-120"/>
                          <a:ea typeface="微軟正黑體" pitchFamily="34" charset="-120"/>
                        </a:rPr>
                        <a:t>各行政機關</a:t>
                      </a:r>
                      <a:r>
                        <a:rPr kumimoji="0" lang="en-US" altLang="zh-TW" sz="3200" b="0" i="0" u="none" strike="noStrike" cap="none" normalizeH="0" baseline="0" dirty="0">
                          <a:ln>
                            <a:noFill/>
                          </a:ln>
                          <a:solidFill>
                            <a:srgbClr val="000000"/>
                          </a:solidFill>
                          <a:effectLst/>
                          <a:latin typeface="微軟正黑體" pitchFamily="34" charset="-120"/>
                          <a:ea typeface="微軟正黑體" pitchFamily="34" charset="-120"/>
                        </a:rPr>
                        <a:t>)</a:t>
                      </a:r>
                      <a:endParaRPr kumimoji="0" lang="zh-TW" altLang="en-US" sz="3200" b="0" i="0" u="none" strike="noStrike" cap="none" normalizeH="0" baseline="0" dirty="0">
                        <a:ln>
                          <a:noFill/>
                        </a:ln>
                        <a:solidFill>
                          <a:srgbClr val="000000"/>
                        </a:solidFill>
                        <a:effectLst/>
                        <a:latin typeface="微軟正黑體" pitchFamily="34" charset="-120"/>
                        <a:ea typeface="微軟正黑體" pitchFamily="34" charset="-120"/>
                      </a:endParaRP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a:spcBef>
                          <a:spcPct val="20000"/>
                        </a:spcBef>
                        <a:defRPr kumimoji="1" sz="5800">
                          <a:solidFill>
                            <a:schemeClr val="tx1"/>
                          </a:solidFill>
                          <a:latin typeface="Arial" pitchFamily="34" charset="0"/>
                          <a:ea typeface="新細明體" pitchFamily="18" charset="-120"/>
                        </a:defRPr>
                      </a:lvl1pPr>
                      <a:lvl2pPr>
                        <a:spcBef>
                          <a:spcPct val="20000"/>
                        </a:spcBef>
                        <a:defRPr kumimoji="1" sz="5000">
                          <a:solidFill>
                            <a:schemeClr val="tx1"/>
                          </a:solidFill>
                          <a:latin typeface="Arial" pitchFamily="34" charset="0"/>
                          <a:ea typeface="新細明體" pitchFamily="18" charset="-120"/>
                        </a:defRPr>
                      </a:lvl2pPr>
                      <a:lvl3pPr>
                        <a:spcBef>
                          <a:spcPct val="20000"/>
                        </a:spcBef>
                        <a:defRPr kumimoji="1" sz="4400">
                          <a:solidFill>
                            <a:schemeClr val="tx1"/>
                          </a:solidFill>
                          <a:latin typeface="Arial" pitchFamily="34" charset="0"/>
                          <a:ea typeface="新細明體" pitchFamily="18" charset="-120"/>
                        </a:defRPr>
                      </a:lvl3pPr>
                      <a:lvl4pPr>
                        <a:spcBef>
                          <a:spcPct val="20000"/>
                        </a:spcBef>
                        <a:defRPr kumimoji="1" sz="3600">
                          <a:solidFill>
                            <a:schemeClr val="tx1"/>
                          </a:solidFill>
                          <a:latin typeface="Arial" pitchFamily="34" charset="0"/>
                          <a:ea typeface="新細明體" pitchFamily="18" charset="-120"/>
                        </a:defRPr>
                      </a:lvl4pPr>
                      <a:lvl5pPr>
                        <a:spcBef>
                          <a:spcPct val="20000"/>
                        </a:spcBef>
                        <a:defRPr kumimoji="1" sz="3600">
                          <a:solidFill>
                            <a:schemeClr val="tx1"/>
                          </a:solidFill>
                          <a:latin typeface="Arial" pitchFamily="34" charset="0"/>
                          <a:ea typeface="新細明體" pitchFamily="18" charset="-120"/>
                        </a:defRPr>
                      </a:lvl5pPr>
                      <a:lvl6pPr marL="22828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6pPr>
                      <a:lvl7pPr marL="27400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7pPr>
                      <a:lvl8pPr marL="31972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8pPr>
                      <a:lvl9pPr marL="3654425" indent="3175" eaLnBrk="0" fontAlgn="base" hangingPunct="0">
                        <a:spcBef>
                          <a:spcPct val="20000"/>
                        </a:spcBef>
                        <a:spcAft>
                          <a:spcPct val="0"/>
                        </a:spcAft>
                        <a:defRPr kumimoji="1" sz="3600">
                          <a:solidFill>
                            <a:schemeClr val="tx1"/>
                          </a:solidFill>
                          <a:latin typeface="Arial"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000000"/>
                          </a:solidFill>
                          <a:effectLst/>
                          <a:latin typeface="微軟正黑體" pitchFamily="34" charset="-120"/>
                          <a:ea typeface="微軟正黑體" pitchFamily="34" charset="-120"/>
                          <a:cs typeface="Times New Roman" pitchFamily="18" charset="0"/>
                        </a:rPr>
                        <a:t>政府機關、農業改良物及試驗場地及設施</a:t>
                      </a:r>
                    </a:p>
                  </a:txBody>
                  <a:tcPr marL="182901" marR="182901" marT="91451" marB="9145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8"/>
                  </a:ext>
                </a:extLst>
              </a:tr>
            </a:tbl>
          </a:graphicData>
        </a:graphic>
      </p:graphicFrame>
      <p:sp>
        <p:nvSpPr>
          <p:cNvPr id="7" name="文字方塊 6">
            <a:extLst>
              <a:ext uri="{FF2B5EF4-FFF2-40B4-BE49-F238E27FC236}">
                <a16:creationId xmlns:a16="http://schemas.microsoft.com/office/drawing/2014/main" id="{23FE9F61-654D-DCD3-3A9E-DBB5663877B1}"/>
              </a:ext>
            </a:extLst>
          </p:cNvPr>
          <p:cNvSpPr txBox="1"/>
          <p:nvPr/>
        </p:nvSpPr>
        <p:spPr>
          <a:xfrm>
            <a:off x="720651" y="5153249"/>
            <a:ext cx="9218428" cy="769441"/>
          </a:xfrm>
          <a:prstGeom prst="rect">
            <a:avLst/>
          </a:prstGeom>
          <a:noFill/>
        </p:spPr>
        <p:txBody>
          <a:bodyPr wrap="square">
            <a:spAutoFit/>
          </a:bodyPr>
          <a:lstStyle/>
          <a:p>
            <a:r>
              <a:rPr lang="zh-TW" altLang="en-US"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三、觀光群組</a:t>
            </a:r>
            <a:endParaRPr lang="zh-TW" altLang="en-US" dirty="0"/>
          </a:p>
        </p:txBody>
      </p:sp>
      <p:sp>
        <p:nvSpPr>
          <p:cNvPr id="9" name="文字方塊 8">
            <a:extLst>
              <a:ext uri="{FF2B5EF4-FFF2-40B4-BE49-F238E27FC236}">
                <a16:creationId xmlns:a16="http://schemas.microsoft.com/office/drawing/2014/main" id="{EE215163-89F3-186B-1F88-3DE293EA68EC}"/>
              </a:ext>
            </a:extLst>
          </p:cNvPr>
          <p:cNvSpPr txBox="1"/>
          <p:nvPr/>
        </p:nvSpPr>
        <p:spPr>
          <a:xfrm>
            <a:off x="648643" y="9617745"/>
            <a:ext cx="9218428" cy="769441"/>
          </a:xfrm>
          <a:prstGeom prst="rect">
            <a:avLst/>
          </a:prstGeom>
          <a:noFill/>
        </p:spPr>
        <p:txBody>
          <a:bodyPr wrap="square">
            <a:spAutoFit/>
          </a:bodyPr>
          <a:lstStyle/>
          <a:p>
            <a:r>
              <a:rPr lang="zh-TW" altLang="en-US"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七、一般性公共設施群組</a:t>
            </a:r>
            <a:endParaRPr lang="zh-TW"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 name="矩形 7"/>
          <p:cNvSpPr/>
          <p:nvPr/>
        </p:nvSpPr>
        <p:spPr>
          <a:xfrm>
            <a:off x="503238" y="1817688"/>
            <a:ext cx="17283112" cy="5370701"/>
          </a:xfrm>
          <a:prstGeom prst="rect">
            <a:avLst/>
          </a:prstGeom>
        </p:spPr>
        <p:txBody>
          <a:bodyPr>
            <a:spAutoFit/>
          </a:bodyPr>
          <a:lstStyle/>
          <a:p>
            <a:pPr marL="900000" indent="-900000" fontAlgn="auto">
              <a:spcBef>
                <a:spcPts val="0"/>
              </a:spcBef>
              <a:spcAft>
                <a:spcPts val="1200"/>
              </a:spcAft>
              <a:defRPr/>
            </a:pPr>
            <a:r>
              <a:rPr lang="zh-TW" altLang="en-US" sz="3600" b="1" dirty="0">
                <a:latin typeface="微軟正黑體" panose="020B0604030504040204" pitchFamily="34" charset="-120"/>
                <a:ea typeface="微軟正黑體" panose="020B0604030504040204" pitchFamily="34" charset="-120"/>
              </a:rPr>
              <a:t>一、由於城鄉發展地區尊重內政部權責、海洋資源地區內政部將另案研議，故僅介紹農業發展地區及國土保育地區之現階段研議結果</a:t>
            </a:r>
            <a:endParaRPr lang="zh-TW" altLang="zh-TW" sz="3600" dirty="0">
              <a:latin typeface="微軟正黑體" panose="020B0604030504040204" pitchFamily="34" charset="-120"/>
              <a:ea typeface="微軟正黑體" panose="020B0604030504040204" pitchFamily="34" charset="-120"/>
            </a:endParaRPr>
          </a:p>
          <a:p>
            <a:pPr marL="900000" indent="-900000" fontAlgn="auto">
              <a:spcBef>
                <a:spcPts val="0"/>
              </a:spcBef>
              <a:spcAft>
                <a:spcPts val="0"/>
              </a:spcAft>
              <a:defRPr/>
            </a:pPr>
            <a:r>
              <a:rPr lang="zh-TW" altLang="en-US" sz="3600" b="1" kern="100" dirty="0">
                <a:latin typeface="微軟正黑體" panose="020B0604030504040204" pitchFamily="34" charset="-120"/>
                <a:ea typeface="微軟正黑體" panose="020B0604030504040204" pitchFamily="34" charset="-120"/>
                <a:cs typeface="Times New Roman"/>
              </a:rPr>
              <a:t>二、未來對於土地使用管制區分為「免經」或「應經」國土機關同意使用及不允許使用，為利部會檢討，內政部以下列符號代表各使用細目之管制內涵：</a:t>
            </a:r>
            <a:endParaRPr lang="en-US" altLang="zh-TW" sz="3600" b="1" kern="100" dirty="0">
              <a:latin typeface="微軟正黑體" panose="020B0604030504040204" pitchFamily="34" charset="-120"/>
              <a:ea typeface="微軟正黑體" panose="020B0604030504040204" pitchFamily="34" charset="-120"/>
              <a:cs typeface="Times New Roman"/>
            </a:endParaRPr>
          </a:p>
          <a:p>
            <a:pPr fontAlgn="auto">
              <a:spcBef>
                <a:spcPts val="600"/>
              </a:spcBef>
              <a:spcAft>
                <a:spcPts val="1200"/>
              </a:spcAft>
              <a:defRPr/>
            </a:pPr>
            <a:r>
              <a:rPr lang="zh-TW" altLang="en-US" sz="2800" b="1" kern="100" dirty="0">
                <a:latin typeface="微軟正黑體" panose="020B0604030504040204" pitchFamily="34" charset="-120"/>
                <a:ea typeface="微軟正黑體" panose="020B0604030504040204" pitchFamily="34" charset="-120"/>
                <a:cs typeface="Times New Roman"/>
              </a:rPr>
              <a:t>「</a:t>
            </a:r>
            <a:r>
              <a:rPr lang="en-US" altLang="zh-TW" sz="2800" b="1" kern="100" dirty="0">
                <a:latin typeface="微軟正黑體" panose="020B0604030504040204" pitchFamily="34" charset="-120"/>
                <a:ea typeface="微軟正黑體" panose="020B0604030504040204" pitchFamily="34" charset="-120"/>
                <a:cs typeface="Times New Roman"/>
              </a:rPr>
              <a:t>●</a:t>
            </a:r>
            <a:r>
              <a:rPr lang="zh-TW" altLang="en-US" sz="2800" b="1" kern="100" dirty="0">
                <a:latin typeface="微軟正黑體" panose="020B0604030504040204" pitchFamily="34" charset="-120"/>
                <a:ea typeface="微軟正黑體" panose="020B0604030504040204" pitchFamily="34" charset="-120"/>
                <a:cs typeface="Times New Roman"/>
              </a:rPr>
              <a:t>」代表免經國土機關同意使用；「</a:t>
            </a:r>
            <a:r>
              <a:rPr lang="en-US" altLang="zh-TW" sz="2800" b="1" kern="100" dirty="0">
                <a:latin typeface="微軟正黑體" panose="020B0604030504040204" pitchFamily="34" charset="-120"/>
                <a:ea typeface="微軟正黑體" panose="020B0604030504040204" pitchFamily="34" charset="-120"/>
                <a:cs typeface="Times New Roman"/>
              </a:rPr>
              <a:t>○</a:t>
            </a:r>
            <a:r>
              <a:rPr lang="zh-TW" altLang="en-US" sz="2800" b="1" kern="100" dirty="0">
                <a:latin typeface="微軟正黑體" panose="020B0604030504040204" pitchFamily="34" charset="-120"/>
                <a:ea typeface="微軟正黑體" panose="020B0604030504040204" pitchFamily="34" charset="-120"/>
                <a:cs typeface="Times New Roman"/>
              </a:rPr>
              <a:t>」代表應經國土機關同意使用；「╳」代表不允許使用；</a:t>
            </a:r>
            <a:br>
              <a:rPr lang="en-US" altLang="zh-TW" sz="2800" b="1" kern="100" dirty="0">
                <a:latin typeface="微軟正黑體" panose="020B0604030504040204" pitchFamily="34" charset="-120"/>
                <a:ea typeface="微軟正黑體" panose="020B0604030504040204" pitchFamily="34" charset="-120"/>
                <a:cs typeface="Times New Roman"/>
              </a:rPr>
            </a:br>
            <a:r>
              <a:rPr lang="zh-TW" altLang="en-US" sz="2800" b="1" kern="100" dirty="0">
                <a:latin typeface="微軟正黑體" panose="020B0604030504040204" pitchFamily="34" charset="-120"/>
                <a:ea typeface="微軟正黑體" panose="020B0604030504040204" pitchFamily="34" charset="-120"/>
                <a:cs typeface="Times New Roman"/>
              </a:rPr>
              <a:t>「</a:t>
            </a:r>
            <a:r>
              <a:rPr lang="en-US" altLang="zh-TW" sz="3200" kern="150" dirty="0">
                <a:effectLst/>
                <a:latin typeface="Times New Roman" panose="02020603050405020304" pitchFamily="18" charset="0"/>
                <a:ea typeface="新細明體" panose="02020500000000000000" pitchFamily="18" charset="-120"/>
                <a:cs typeface="Times New Roman" panose="02020603050405020304" pitchFamily="18" charset="0"/>
                <a:sym typeface="Wingdings" panose="05000000000000000000" pitchFamily="2" charset="2"/>
              </a:rPr>
              <a:t></a:t>
            </a:r>
            <a:r>
              <a:rPr lang="en-US" altLang="zh-TW" sz="2800" b="1" kern="100" dirty="0">
                <a:latin typeface="微軟正黑體" panose="020B0604030504040204" pitchFamily="34" charset="-120"/>
                <a:ea typeface="微軟正黑體" panose="020B0604030504040204" pitchFamily="34" charset="-120"/>
                <a:cs typeface="Times New Roman"/>
              </a:rPr>
              <a:t>/○</a:t>
            </a:r>
            <a:r>
              <a:rPr lang="zh-TW" altLang="en-US" sz="2800" b="1" kern="100" dirty="0">
                <a:latin typeface="微軟正黑體" panose="020B0604030504040204" pitchFamily="34" charset="-120"/>
                <a:ea typeface="微軟正黑體" panose="020B0604030504040204" pitchFamily="34" charset="-120"/>
                <a:cs typeface="Times New Roman"/>
              </a:rPr>
              <a:t>」代表僅備註</a:t>
            </a:r>
            <a:r>
              <a:rPr lang="en-US" altLang="zh-TW" sz="2800" b="1" kern="100" dirty="0">
                <a:latin typeface="微軟正黑體" panose="020B0604030504040204" pitchFamily="34" charset="-120"/>
                <a:ea typeface="微軟正黑體" panose="020B0604030504040204" pitchFamily="34" charset="-120"/>
                <a:cs typeface="Times New Roman"/>
              </a:rPr>
              <a:t>1</a:t>
            </a:r>
            <a:r>
              <a:rPr lang="zh-TW" altLang="en-US" sz="2800" b="1" kern="100" dirty="0">
                <a:latin typeface="微軟正黑體" panose="020B0604030504040204" pitchFamily="34" charset="-120"/>
                <a:ea typeface="微軟正黑體" panose="020B0604030504040204" pitchFamily="34" charset="-120"/>
                <a:cs typeface="Times New Roman"/>
              </a:rPr>
              <a:t>情形免經國土機關同意，其餘應經國土機關同意使用；</a:t>
            </a:r>
            <a:br>
              <a:rPr lang="en-US" altLang="zh-TW" sz="2800" b="1" kern="100" dirty="0">
                <a:latin typeface="微軟正黑體" panose="020B0604030504040204" pitchFamily="34" charset="-120"/>
                <a:ea typeface="微軟正黑體" panose="020B0604030504040204" pitchFamily="34" charset="-120"/>
                <a:cs typeface="Times New Roman"/>
              </a:rPr>
            </a:br>
            <a:r>
              <a:rPr lang="zh-TW" altLang="en-US" sz="2800" b="1" kern="100" dirty="0">
                <a:latin typeface="微軟正黑體" panose="020B0604030504040204" pitchFamily="34" charset="-120"/>
                <a:ea typeface="微軟正黑體" panose="020B0604030504040204" pitchFamily="34" charset="-120"/>
                <a:cs typeface="Times New Roman"/>
              </a:rPr>
              <a:t>「</a:t>
            </a:r>
            <a:r>
              <a:rPr lang="en-US" altLang="zh-TW" sz="3200" kern="150" dirty="0">
                <a:effectLst/>
                <a:latin typeface="Times New Roman" panose="02020603050405020304" pitchFamily="18" charset="0"/>
                <a:ea typeface="新細明體" panose="02020500000000000000" pitchFamily="18" charset="-120"/>
                <a:cs typeface="Times New Roman" panose="02020603050405020304" pitchFamily="18" charset="0"/>
                <a:sym typeface="Wingdings" panose="05000000000000000000" pitchFamily="2" charset="2"/>
              </a:rPr>
              <a:t></a:t>
            </a:r>
            <a:r>
              <a:rPr lang="zh-TW" altLang="en-US" sz="2800" b="1" kern="100" dirty="0">
                <a:latin typeface="微軟正黑體" panose="020B0604030504040204" pitchFamily="34" charset="-120"/>
                <a:ea typeface="微軟正黑體" panose="020B0604030504040204" pitchFamily="34" charset="-120"/>
                <a:cs typeface="Times New Roman"/>
              </a:rPr>
              <a:t>」代表僅備註情形免經國土機關同意，其餘禁止使用；</a:t>
            </a:r>
            <a:br>
              <a:rPr lang="en-US" altLang="zh-TW" sz="2800" b="1" kern="100" dirty="0">
                <a:latin typeface="微軟正黑體" panose="020B0604030504040204" pitchFamily="34" charset="-120"/>
                <a:ea typeface="微軟正黑體" panose="020B0604030504040204" pitchFamily="34" charset="-120"/>
                <a:cs typeface="Times New Roman"/>
              </a:rPr>
            </a:br>
            <a:r>
              <a:rPr lang="zh-TW" altLang="en-US" sz="2800" b="1" kern="100" dirty="0">
                <a:latin typeface="微軟正黑體" panose="020B0604030504040204" pitchFamily="34" charset="-120"/>
                <a:ea typeface="微軟正黑體" panose="020B0604030504040204" pitchFamily="34" charset="-120"/>
                <a:cs typeface="Times New Roman"/>
              </a:rPr>
              <a:t>「</a:t>
            </a:r>
            <a:r>
              <a:rPr lang="en-US" altLang="zh-TW" sz="3200" kern="150" dirty="0">
                <a:effectLst/>
                <a:latin typeface="Times New Roman" panose="02020603050405020304" pitchFamily="18" charset="0"/>
                <a:ea typeface="新細明體" panose="02020500000000000000" pitchFamily="18" charset="-120"/>
                <a:cs typeface="Times New Roman" panose="02020603050405020304" pitchFamily="18" charset="0"/>
                <a:sym typeface="Wingdings" panose="05000000000000000000" pitchFamily="2" charset="2"/>
              </a:rPr>
              <a:t></a:t>
            </a:r>
            <a:r>
              <a:rPr lang="zh-TW" altLang="en-US" sz="2800" b="1" kern="100" dirty="0">
                <a:latin typeface="微軟正黑體" panose="020B0604030504040204" pitchFamily="34" charset="-120"/>
                <a:ea typeface="微軟正黑體" panose="020B0604030504040204" pitchFamily="34" charset="-120"/>
                <a:cs typeface="Times New Roman"/>
              </a:rPr>
              <a:t>」代表僅備註</a:t>
            </a:r>
            <a:r>
              <a:rPr lang="en-US" altLang="zh-TW" sz="2800" b="1" kern="100" dirty="0">
                <a:latin typeface="微軟正黑體" panose="020B0604030504040204" pitchFamily="34" charset="-120"/>
                <a:ea typeface="微軟正黑體" panose="020B0604030504040204" pitchFamily="34" charset="-120"/>
                <a:cs typeface="Times New Roman"/>
              </a:rPr>
              <a:t>1</a:t>
            </a:r>
            <a:r>
              <a:rPr lang="zh-TW" altLang="en-US" sz="2800" b="1" kern="100" dirty="0">
                <a:latin typeface="微軟正黑體" panose="020B0604030504040204" pitchFamily="34" charset="-120"/>
                <a:ea typeface="微軟正黑體" panose="020B0604030504040204" pitchFamily="34" charset="-120"/>
                <a:cs typeface="Times New Roman"/>
              </a:rPr>
              <a:t>情形應經國土機關同意，其餘禁止使用；</a:t>
            </a:r>
            <a:br>
              <a:rPr lang="en-US" altLang="zh-TW" sz="2800" b="1" kern="100" dirty="0">
                <a:latin typeface="微軟正黑體" panose="020B0604030504040204" pitchFamily="34" charset="-120"/>
                <a:ea typeface="微軟正黑體" panose="020B0604030504040204" pitchFamily="34" charset="-120"/>
                <a:cs typeface="Times New Roman"/>
              </a:rPr>
            </a:br>
            <a:r>
              <a:rPr lang="zh-TW" altLang="en-US" sz="2800" b="1" kern="100" dirty="0">
                <a:latin typeface="微軟正黑體" panose="020B0604030504040204" pitchFamily="34" charset="-120"/>
                <a:ea typeface="微軟正黑體" panose="020B0604030504040204" pitchFamily="34" charset="-120"/>
                <a:cs typeface="Times New Roman"/>
              </a:rPr>
              <a:t>「</a:t>
            </a:r>
            <a:r>
              <a:rPr lang="en-US" altLang="zh-TW" sz="3200" kern="150" dirty="0">
                <a:effectLst/>
                <a:latin typeface="Times New Roman" panose="02020603050405020304" pitchFamily="18" charset="0"/>
                <a:ea typeface="新細明體" panose="02020500000000000000" pitchFamily="18" charset="-120"/>
                <a:cs typeface="Times New Roman" panose="02020603050405020304" pitchFamily="18" charset="0"/>
                <a:sym typeface="Wingdings" panose="05000000000000000000" pitchFamily="2" charset="2"/>
              </a:rPr>
              <a:t></a:t>
            </a:r>
            <a:r>
              <a:rPr lang="en-US" altLang="zh-TW" sz="2800" b="1" kern="100" dirty="0">
                <a:latin typeface="微軟正黑體" panose="020B0604030504040204" pitchFamily="34" charset="-120"/>
                <a:ea typeface="微軟正黑體" panose="020B0604030504040204" pitchFamily="34" charset="-120"/>
                <a:cs typeface="Times New Roman"/>
              </a:rPr>
              <a:t>/</a:t>
            </a:r>
            <a:r>
              <a:rPr lang="en-US" altLang="zh-TW" sz="3200" kern="150" dirty="0">
                <a:effectLst/>
                <a:latin typeface="Times New Roman" panose="02020603050405020304" pitchFamily="18" charset="0"/>
                <a:ea typeface="新細明體" panose="02020500000000000000" pitchFamily="18" charset="-120"/>
                <a:cs typeface="Times New Roman" panose="02020603050405020304" pitchFamily="18" charset="0"/>
                <a:sym typeface="Wingdings" panose="05000000000000000000" pitchFamily="2" charset="2"/>
              </a:rPr>
              <a:t></a:t>
            </a:r>
            <a:r>
              <a:rPr lang="zh-TW" altLang="en-US" sz="2800" b="1" kern="100" dirty="0">
                <a:latin typeface="微軟正黑體" panose="020B0604030504040204" pitchFamily="34" charset="-120"/>
                <a:ea typeface="微軟正黑體" panose="020B0604030504040204" pitchFamily="34" charset="-120"/>
                <a:cs typeface="Times New Roman"/>
              </a:rPr>
              <a:t>」代表備註</a:t>
            </a:r>
            <a:r>
              <a:rPr lang="en-US" altLang="zh-TW" sz="2800" b="1" kern="100" dirty="0">
                <a:latin typeface="微軟正黑體" panose="020B0604030504040204" pitchFamily="34" charset="-120"/>
                <a:ea typeface="微軟正黑體" panose="020B0604030504040204" pitchFamily="34" charset="-120"/>
                <a:cs typeface="Times New Roman"/>
              </a:rPr>
              <a:t>1</a:t>
            </a:r>
            <a:r>
              <a:rPr lang="zh-TW" altLang="en-US" sz="2800" b="1" kern="100" dirty="0">
                <a:latin typeface="微軟正黑體" panose="020B0604030504040204" pitchFamily="34" charset="-120"/>
                <a:ea typeface="微軟正黑體" panose="020B0604030504040204" pitchFamily="34" charset="-120"/>
                <a:cs typeface="Times New Roman"/>
              </a:rPr>
              <a:t>情形免經國土機關同意，備註</a:t>
            </a:r>
            <a:r>
              <a:rPr lang="en-US" altLang="zh-TW" sz="2800" b="1" kern="100" dirty="0">
                <a:latin typeface="微軟正黑體" panose="020B0604030504040204" pitchFamily="34" charset="-120"/>
                <a:ea typeface="微軟正黑體" panose="020B0604030504040204" pitchFamily="34" charset="-120"/>
                <a:cs typeface="Times New Roman"/>
              </a:rPr>
              <a:t>2</a:t>
            </a:r>
            <a:r>
              <a:rPr lang="zh-TW" altLang="en-US" sz="2800" b="1" kern="100" dirty="0">
                <a:latin typeface="微軟正黑體" panose="020B0604030504040204" pitchFamily="34" charset="-120"/>
                <a:ea typeface="微軟正黑體" panose="020B0604030504040204" pitchFamily="34" charset="-120"/>
                <a:cs typeface="Times New Roman"/>
              </a:rPr>
              <a:t>情形應經國土機關同意，其餘應經國土機關同意使用；</a:t>
            </a:r>
            <a:br>
              <a:rPr lang="en-US" altLang="zh-TW" sz="2800" b="1" kern="100" dirty="0">
                <a:latin typeface="微軟正黑體" panose="020B0604030504040204" pitchFamily="34" charset="-120"/>
                <a:ea typeface="微軟正黑體" panose="020B0604030504040204" pitchFamily="34" charset="-120"/>
                <a:cs typeface="Times New Roman"/>
              </a:rPr>
            </a:br>
            <a:endParaRPr lang="en-US" altLang="zh-TW" sz="2800" b="1" kern="100" dirty="0">
              <a:latin typeface="微軟正黑體" panose="020B0604030504040204" pitchFamily="34" charset="-120"/>
              <a:ea typeface="微軟正黑體" panose="020B0604030504040204" pitchFamily="34" charset="-120"/>
              <a:cs typeface="Times New Roman"/>
            </a:endParaRPr>
          </a:p>
        </p:txBody>
      </p:sp>
      <p:sp>
        <p:nvSpPr>
          <p:cNvPr id="10"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248B40AC-1737-44AF-95EC-453E86A76600}"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34</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pic>
        <p:nvPicPr>
          <p:cNvPr id="4" name="圖片 3">
            <a:extLst>
              <a:ext uri="{FF2B5EF4-FFF2-40B4-BE49-F238E27FC236}">
                <a16:creationId xmlns:a16="http://schemas.microsoft.com/office/drawing/2014/main" id="{55DF5824-5CC3-A547-3D04-1D35E2915FC8}"/>
              </a:ext>
            </a:extLst>
          </p:cNvPr>
          <p:cNvPicPr>
            <a:picLocks noChangeAspect="1"/>
          </p:cNvPicPr>
          <p:nvPr/>
        </p:nvPicPr>
        <p:blipFill>
          <a:blip r:embed="rId2"/>
          <a:stretch>
            <a:fillRect/>
          </a:stretch>
        </p:blipFill>
        <p:spPr>
          <a:xfrm>
            <a:off x="504410" y="6714778"/>
            <a:ext cx="17455807" cy="639502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E2F85C30-01C3-457C-9B92-61CE92FB3676}"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35</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5" name="矩形 4"/>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13CD7003-300E-1E9B-B000-9CDDD2245F46}"/>
              </a:ext>
            </a:extLst>
          </p:cNvPr>
          <p:cNvPicPr>
            <a:picLocks noChangeAspect="1"/>
          </p:cNvPicPr>
          <p:nvPr/>
        </p:nvPicPr>
        <p:blipFill>
          <a:blip r:embed="rId2"/>
          <a:stretch>
            <a:fillRect/>
          </a:stretch>
        </p:blipFill>
        <p:spPr>
          <a:xfrm>
            <a:off x="457851" y="2106266"/>
            <a:ext cx="17250592" cy="8064896"/>
          </a:xfrm>
          <a:prstGeom prst="rect">
            <a:avLst/>
          </a:prstGeom>
        </p:spPr>
      </p:pic>
    </p:spTree>
    <p:extLst>
      <p:ext uri="{BB962C8B-B14F-4D97-AF65-F5344CB8AC3E}">
        <p14:creationId xmlns:p14="http://schemas.microsoft.com/office/powerpoint/2010/main" val="19397946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5318BDA3-0777-43CA-91FD-3B84ADC88F44}"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36</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3" name="矩形 2"/>
          <p:cNvSpPr/>
          <p:nvPr/>
        </p:nvSpPr>
        <p:spPr>
          <a:xfrm>
            <a:off x="504627" y="8226946"/>
            <a:ext cx="17209790" cy="5262979"/>
          </a:xfrm>
          <a:prstGeom prst="rect">
            <a:avLst/>
          </a:prstGeom>
        </p:spPr>
        <p:txBody>
          <a:bodyPr wrap="square">
            <a:spAutoFit/>
          </a:bodyPr>
          <a:lstStyle/>
          <a:p>
            <a:pPr marL="360000" indent="-457200"/>
            <a:r>
              <a:rPr lang="en-US" altLang="zh-TW" sz="2400" dirty="0">
                <a:latin typeface="微軟正黑體" panose="020B0604030504040204" pitchFamily="34" charset="-120"/>
                <a:ea typeface="微軟正黑體" panose="020B0604030504040204" pitchFamily="34" charset="-120"/>
              </a:rPr>
              <a:t>(1)</a:t>
            </a:r>
            <a:r>
              <a:rPr lang="zh-TW" altLang="zh-TW" sz="2400" dirty="0">
                <a:latin typeface="微軟正黑體" panose="020B0604030504040204" pitchFamily="34" charset="-120"/>
                <a:ea typeface="微軟正黑體" panose="020B0604030504040204" pitchFamily="34" charset="-120"/>
              </a:rPr>
              <a:t>農作生產設施係依申請農業用地作農業設施容許使用審查辦法</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以下簡稱農業設施辦法</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所定「農業生產設施」，內容包括：溫室及植物環控栽培設施；網室；組織培養生產場；育苗作業室；菇類栽培場等。</a:t>
            </a:r>
          </a:p>
          <a:p>
            <a:pPr marL="360000" indent="-457200"/>
            <a:r>
              <a:rPr lang="en-US" altLang="zh-TW" sz="2400" dirty="0">
                <a:latin typeface="微軟正黑體" panose="020B0604030504040204" pitchFamily="34" charset="-120"/>
                <a:ea typeface="微軟正黑體" panose="020B0604030504040204" pitchFamily="34" charset="-120"/>
              </a:rPr>
              <a:t>(2)</a:t>
            </a:r>
            <a:r>
              <a:rPr lang="zh-TW" altLang="zh-TW" sz="2400" dirty="0">
                <a:latin typeface="微軟正黑體" panose="020B0604030504040204" pitchFamily="34" charset="-120"/>
                <a:ea typeface="微軟正黑體" panose="020B0604030504040204" pitchFamily="34" charset="-120"/>
              </a:rPr>
              <a:t>農作管理設施係依農業設施辦法所定「農機具設施」、「農事操作及管理設施」、「農田灌溉排水設施」、「其他農作產銷設施」，內容包括：農機具室；消毒室、燻蒸室或蒸熱處理場；農業資材室；管理室；菇包製包場；菇類培植廢棄包處理場；堆肥舍</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場</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；曬場；養蠶室；農田灌溉排水設施；駁崁；圍牆；擋土牆；園區作業道；報經中央農業主管機關認屬農業產銷必要設施等。</a:t>
            </a:r>
          </a:p>
          <a:p>
            <a:pPr marL="360000" indent="-457200"/>
            <a:r>
              <a:rPr lang="en-US" altLang="zh-TW" sz="2400" dirty="0">
                <a:latin typeface="微軟正黑體" panose="020B0604030504040204" pitchFamily="34" charset="-120"/>
                <a:ea typeface="微軟正黑體" panose="020B0604030504040204" pitchFamily="34" charset="-120"/>
              </a:rPr>
              <a:t>(3)</a:t>
            </a:r>
            <a:r>
              <a:rPr lang="zh-TW" altLang="zh-TW" sz="2400" dirty="0">
                <a:latin typeface="微軟正黑體" panose="020B0604030504040204" pitchFamily="34" charset="-120"/>
                <a:ea typeface="微軟正黑體" panose="020B0604030504040204" pitchFamily="34" charset="-120"/>
              </a:rPr>
              <a:t>農作加工設施係依農業設施辦法所定「農產運銷加工設施」，分列「農作加工設施」，內容包括：碾米機房；農糧產品加工設施；稻草、稻殼集貨加工設施。</a:t>
            </a:r>
          </a:p>
          <a:p>
            <a:pPr marL="360000" indent="-457200"/>
            <a:r>
              <a:rPr lang="en-US" altLang="zh-TW" sz="2400" dirty="0">
                <a:latin typeface="微軟正黑體" panose="020B0604030504040204" pitchFamily="34" charset="-120"/>
                <a:ea typeface="微軟正黑體" panose="020B0604030504040204" pitchFamily="34" charset="-120"/>
              </a:rPr>
              <a:t>(4)</a:t>
            </a:r>
            <a:r>
              <a:rPr lang="zh-TW" altLang="zh-TW" sz="2400" dirty="0">
                <a:latin typeface="微軟正黑體" panose="020B0604030504040204" pitchFamily="34" charset="-120"/>
                <a:ea typeface="微軟正黑體" panose="020B0604030504040204" pitchFamily="34" charset="-120"/>
              </a:rPr>
              <a:t>農作集運設施係依農業設施辦法所定「農產運銷加工設施」，分列「農作集運設施」，內容包括：乾燥處理設施；集貨、包裝場所、冷藏</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凍</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庫及儲存場所。</a:t>
            </a:r>
          </a:p>
          <a:p>
            <a:pPr marL="360000" indent="-457200"/>
            <a:r>
              <a:rPr lang="en-US" altLang="zh-TW" sz="2400" dirty="0">
                <a:latin typeface="微軟正黑體" panose="020B0604030504040204" pitchFamily="34" charset="-120"/>
                <a:ea typeface="微軟正黑體" panose="020B0604030504040204" pitchFamily="34" charset="-120"/>
              </a:rPr>
              <a:t>(5)</a:t>
            </a:r>
            <a:r>
              <a:rPr lang="zh-TW" altLang="zh-TW" sz="2400" dirty="0">
                <a:latin typeface="微軟正黑體" panose="020B0604030504040204" pitchFamily="34" charset="-120"/>
                <a:ea typeface="微軟正黑體" panose="020B0604030504040204" pitchFamily="34" charset="-120"/>
              </a:rPr>
              <a:t>農產品批發市場係依農業設施辦法所定「農產運銷加工設施」，分列「農產品批發市場」。</a:t>
            </a:r>
          </a:p>
          <a:p>
            <a:pPr marL="360000" indent="-457200"/>
            <a:r>
              <a:rPr lang="en-US" altLang="zh-TW" sz="2400" dirty="0">
                <a:latin typeface="微軟正黑體" panose="020B0604030504040204" pitchFamily="34" charset="-120"/>
                <a:ea typeface="微軟正黑體" panose="020B0604030504040204" pitchFamily="34" charset="-120"/>
              </a:rPr>
              <a:t>(6)</a:t>
            </a:r>
            <a:r>
              <a:rPr lang="zh-TW" altLang="zh-TW" sz="2400" dirty="0">
                <a:latin typeface="微軟正黑體" panose="020B0604030504040204" pitchFamily="34" charset="-120"/>
                <a:ea typeface="微軟正黑體" panose="020B0604030504040204" pitchFamily="34" charset="-120"/>
              </a:rPr>
              <a:t>農產品製儲銷設施係依都市土地變更執行要點辦理農產食品加工場所、碾米廠、集貨場及冷藏庫及糧肥倉庫等</a:t>
            </a:r>
            <a:r>
              <a:rPr lang="en-US" altLang="zh-TW" sz="2400" dirty="0">
                <a:latin typeface="微軟正黑體" panose="020B0604030504040204" pitchFamily="34" charset="-120"/>
                <a:ea typeface="微軟正黑體" panose="020B0604030504040204" pitchFamily="34" charset="-120"/>
              </a:rPr>
              <a:t>4</a:t>
            </a:r>
            <a:r>
              <a:rPr lang="zh-TW" altLang="zh-TW" sz="2400" dirty="0">
                <a:latin typeface="微軟正黑體" panose="020B0604030504040204" pitchFamily="34" charset="-120"/>
                <a:ea typeface="微軟正黑體" panose="020B0604030504040204" pitchFamily="34" charset="-120"/>
              </a:rPr>
              <a:t>類變更編定為特定目的事業用地之設施，內容包括：農產食品加工場</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廠</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；碾米廠；農產品倉庫</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包含糧肥倉庫</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；其他農產品之集散場</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站</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、堆積場</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站</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、轉運場</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站</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
        <p:nvSpPr>
          <p:cNvPr id="7" name="矩形 6"/>
          <p:cNvSpPr/>
          <p:nvPr/>
        </p:nvSpPr>
        <p:spPr>
          <a:xfrm>
            <a:off x="647700" y="90042"/>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(3/6)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4" name="圖片 3">
            <a:extLst>
              <a:ext uri="{FF2B5EF4-FFF2-40B4-BE49-F238E27FC236}">
                <a16:creationId xmlns:a16="http://schemas.microsoft.com/office/drawing/2014/main" id="{7E66A307-9B55-B979-AB80-66EE06AAF68E}"/>
              </a:ext>
            </a:extLst>
          </p:cNvPr>
          <p:cNvPicPr>
            <a:picLocks noChangeAspect="1"/>
          </p:cNvPicPr>
          <p:nvPr/>
        </p:nvPicPr>
        <p:blipFill rotWithShape="1">
          <a:blip r:embed="rId2"/>
          <a:srcRect b="25920"/>
          <a:stretch/>
        </p:blipFill>
        <p:spPr>
          <a:xfrm>
            <a:off x="534524" y="2250282"/>
            <a:ext cx="17252023" cy="5976663"/>
          </a:xfrm>
          <a:prstGeom prst="rect">
            <a:avLst/>
          </a:prstGeom>
        </p:spPr>
      </p:pic>
      <p:pic>
        <p:nvPicPr>
          <p:cNvPr id="11" name="圖片 10">
            <a:extLst>
              <a:ext uri="{FF2B5EF4-FFF2-40B4-BE49-F238E27FC236}">
                <a16:creationId xmlns:a16="http://schemas.microsoft.com/office/drawing/2014/main" id="{A8D5AC55-9D73-9BF7-881F-23005219AB3D}"/>
              </a:ext>
            </a:extLst>
          </p:cNvPr>
          <p:cNvPicPr>
            <a:picLocks noChangeAspect="1"/>
          </p:cNvPicPr>
          <p:nvPr/>
        </p:nvPicPr>
        <p:blipFill>
          <a:blip r:embed="rId3"/>
          <a:stretch>
            <a:fillRect/>
          </a:stretch>
        </p:blipFill>
        <p:spPr>
          <a:xfrm>
            <a:off x="534524" y="1304477"/>
            <a:ext cx="17108951" cy="1017813"/>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38088492-B6B8-419B-AFC6-840A87851B65}"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37</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7" name="矩形 6"/>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3" name="圖片 2">
            <a:extLst>
              <a:ext uri="{FF2B5EF4-FFF2-40B4-BE49-F238E27FC236}">
                <a16:creationId xmlns:a16="http://schemas.microsoft.com/office/drawing/2014/main" id="{8CF16EAF-2F99-01D1-8027-4D52354BFE4B}"/>
              </a:ext>
            </a:extLst>
          </p:cNvPr>
          <p:cNvPicPr>
            <a:picLocks noChangeAspect="1"/>
          </p:cNvPicPr>
          <p:nvPr/>
        </p:nvPicPr>
        <p:blipFill>
          <a:blip r:embed="rId3"/>
          <a:stretch>
            <a:fillRect/>
          </a:stretch>
        </p:blipFill>
        <p:spPr>
          <a:xfrm>
            <a:off x="504627" y="2970361"/>
            <a:ext cx="17304660" cy="9469731"/>
          </a:xfrm>
          <a:prstGeom prst="rect">
            <a:avLst/>
          </a:prstGeom>
        </p:spPr>
      </p:pic>
      <p:pic>
        <p:nvPicPr>
          <p:cNvPr id="4" name="圖片 3">
            <a:extLst>
              <a:ext uri="{FF2B5EF4-FFF2-40B4-BE49-F238E27FC236}">
                <a16:creationId xmlns:a16="http://schemas.microsoft.com/office/drawing/2014/main" id="{C1F1A360-00A4-5AD9-5546-453ACAD1E6EE}"/>
              </a:ext>
            </a:extLst>
          </p:cNvPr>
          <p:cNvPicPr>
            <a:picLocks noChangeAspect="1"/>
          </p:cNvPicPr>
          <p:nvPr/>
        </p:nvPicPr>
        <p:blipFill>
          <a:blip r:embed="rId4"/>
          <a:stretch>
            <a:fillRect/>
          </a:stretch>
        </p:blipFill>
        <p:spPr>
          <a:xfrm>
            <a:off x="534524" y="2024557"/>
            <a:ext cx="17108951" cy="1017813"/>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95C0D57A-C57F-4899-811B-F8C9CCE06F06}"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38</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8" name="矩形 7"/>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(5/6)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3" name="圖片 2">
            <a:extLst>
              <a:ext uri="{FF2B5EF4-FFF2-40B4-BE49-F238E27FC236}">
                <a16:creationId xmlns:a16="http://schemas.microsoft.com/office/drawing/2014/main" id="{E726DDB7-1FFE-D234-4F6E-8FBE1A8652A4}"/>
              </a:ext>
            </a:extLst>
          </p:cNvPr>
          <p:cNvPicPr>
            <a:picLocks noChangeAspect="1"/>
          </p:cNvPicPr>
          <p:nvPr/>
        </p:nvPicPr>
        <p:blipFill>
          <a:blip r:embed="rId2"/>
          <a:stretch>
            <a:fillRect/>
          </a:stretch>
        </p:blipFill>
        <p:spPr>
          <a:xfrm>
            <a:off x="499449" y="2970362"/>
            <a:ext cx="17144026" cy="8366189"/>
          </a:xfrm>
          <a:prstGeom prst="rect">
            <a:avLst/>
          </a:prstGeom>
        </p:spPr>
      </p:pic>
      <p:pic>
        <p:nvPicPr>
          <p:cNvPr id="4" name="圖片 3">
            <a:extLst>
              <a:ext uri="{FF2B5EF4-FFF2-40B4-BE49-F238E27FC236}">
                <a16:creationId xmlns:a16="http://schemas.microsoft.com/office/drawing/2014/main" id="{BBCF9892-54F6-A5D4-E006-A3CF6C9F2FF1}"/>
              </a:ext>
            </a:extLst>
          </p:cNvPr>
          <p:cNvPicPr>
            <a:picLocks noChangeAspect="1"/>
          </p:cNvPicPr>
          <p:nvPr/>
        </p:nvPicPr>
        <p:blipFill>
          <a:blip r:embed="rId3"/>
          <a:stretch>
            <a:fillRect/>
          </a:stretch>
        </p:blipFill>
        <p:spPr>
          <a:xfrm>
            <a:off x="534524" y="2024557"/>
            <a:ext cx="17108951" cy="1017813"/>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txBox="1">
            <a:spLocks noGrp="1" noChangeArrowheads="1"/>
          </p:cNvSpPr>
          <p:nvPr/>
        </p:nvSpPr>
        <p:spPr bwMode="auto">
          <a:xfrm>
            <a:off x="17211209" y="13019088"/>
            <a:ext cx="1006416" cy="609601"/>
          </a:xfrm>
          <a:prstGeom prst="rect">
            <a:avLst/>
          </a:prstGeom>
          <a:noFill/>
          <a:ln>
            <a:noFill/>
          </a:ln>
        </p:spPr>
        <p:txBody>
          <a:bodyPr lIns="182505" tIns="91235" rIns="182505" bIns="91235"/>
          <a:lstStyle>
            <a:lvl1pPr>
              <a:spcBef>
                <a:spcPct val="20000"/>
              </a:spcBef>
              <a:buChar char="•"/>
              <a:defRPr kumimoji="1" sz="6400">
                <a:solidFill>
                  <a:schemeClr val="tx1"/>
                </a:solidFill>
                <a:latin typeface="Arial" pitchFamily="34" charset="0"/>
                <a:ea typeface="新細明體" pitchFamily="18" charset="-120"/>
              </a:defRPr>
            </a:lvl1pPr>
            <a:lvl2pPr marL="742950" indent="-285750">
              <a:spcBef>
                <a:spcPct val="20000"/>
              </a:spcBef>
              <a:buChar char="–"/>
              <a:defRPr kumimoji="1" sz="5600">
                <a:solidFill>
                  <a:schemeClr val="tx1"/>
                </a:solidFill>
                <a:latin typeface="Arial" pitchFamily="34" charset="0"/>
                <a:ea typeface="新細明體" pitchFamily="18" charset="-120"/>
              </a:defRPr>
            </a:lvl2pPr>
            <a:lvl3pPr marL="1143000" indent="-228600">
              <a:spcBef>
                <a:spcPct val="20000"/>
              </a:spcBef>
              <a:buChar char="•"/>
              <a:defRPr kumimoji="1" sz="4800">
                <a:solidFill>
                  <a:schemeClr val="tx1"/>
                </a:solidFill>
                <a:latin typeface="Arial" pitchFamily="34" charset="0"/>
                <a:ea typeface="新細明體" pitchFamily="18" charset="-120"/>
              </a:defRPr>
            </a:lvl3pPr>
            <a:lvl4pPr marL="1600200" indent="-228600">
              <a:spcBef>
                <a:spcPct val="20000"/>
              </a:spcBef>
              <a:buChar char="–"/>
              <a:defRPr kumimoji="1" sz="4000">
                <a:solidFill>
                  <a:schemeClr val="tx1"/>
                </a:solidFill>
                <a:latin typeface="Arial" pitchFamily="34" charset="0"/>
                <a:ea typeface="新細明體" pitchFamily="18" charset="-120"/>
              </a:defRPr>
            </a:lvl4pPr>
            <a:lvl5pPr marL="2057400" indent="-228600">
              <a:spcBef>
                <a:spcPct val="20000"/>
              </a:spcBef>
              <a:buChar char="»"/>
              <a:defRPr kumimoji="1" sz="4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r" eaLnBrk="1" hangingPunct="1">
              <a:spcBef>
                <a:spcPct val="0"/>
              </a:spcBef>
              <a:buFontTx/>
              <a:buNone/>
              <a:defRPr/>
            </a:pPr>
            <a:fld id="{7EB46CE6-4D9F-446E-8AE0-789730740577}" type="slidenum">
              <a:rPr lang="en-US" altLang="zh-TW" sz="320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rPr>
              <a:pPr algn="r" eaLnBrk="1" hangingPunct="1">
                <a:spcBef>
                  <a:spcPct val="0"/>
                </a:spcBef>
                <a:buFontTx/>
                <a:buNone/>
                <a:defRPr/>
              </a:pPr>
              <a:t>39</a:t>
            </a:fld>
            <a:endParaRPr lang="en-US" altLang="zh-TW" sz="3200" dirty="0">
              <a:solidFill>
                <a:srgbClr val="000000"/>
              </a:solidFill>
              <a:effectLst>
                <a:glow rad="254000">
                  <a:schemeClr val="bg1">
                    <a:alpha val="68000"/>
                  </a:schemeClr>
                </a:glow>
              </a:effectLst>
              <a:latin typeface="微軟正黑體" panose="020B0604030504040204" pitchFamily="34" charset="-120"/>
              <a:ea typeface="微軟正黑體" panose="020B0604030504040204" pitchFamily="34" charset="-120"/>
            </a:endParaRPr>
          </a:p>
        </p:txBody>
      </p:sp>
      <p:sp>
        <p:nvSpPr>
          <p:cNvPr id="7" name="矩形 6"/>
          <p:cNvSpPr/>
          <p:nvPr/>
        </p:nvSpPr>
        <p:spPr>
          <a:xfrm>
            <a:off x="647700" y="381000"/>
            <a:ext cx="16995775" cy="1200150"/>
          </a:xfrm>
          <a:prstGeom prst="rect">
            <a:avLst/>
          </a:prstGeom>
        </p:spPr>
        <p:txBody>
          <a:bodyPr>
            <a:spAutoFit/>
          </a:bodyPr>
          <a:lstStyle/>
          <a:p>
            <a:pPr marL="1486049" indent="-1486049" algn="ctr">
              <a:defRPr/>
            </a:pPr>
            <a:r>
              <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國土功能分區分類容許使用情形</a:t>
            </a:r>
            <a:r>
              <a:rPr lang="en-US" altLang="zh-TW"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(6/6)</a:t>
            </a:r>
            <a:endParaRPr lang="zh-TW" altLang="en-US" sz="7201"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3" name="圖片 2">
            <a:extLst>
              <a:ext uri="{FF2B5EF4-FFF2-40B4-BE49-F238E27FC236}">
                <a16:creationId xmlns:a16="http://schemas.microsoft.com/office/drawing/2014/main" id="{05738CFA-1EC5-EF25-EC70-39F8A7EE67F0}"/>
              </a:ext>
            </a:extLst>
          </p:cNvPr>
          <p:cNvPicPr>
            <a:picLocks noChangeAspect="1"/>
          </p:cNvPicPr>
          <p:nvPr/>
        </p:nvPicPr>
        <p:blipFill>
          <a:blip r:embed="rId2"/>
          <a:stretch>
            <a:fillRect/>
          </a:stretch>
        </p:blipFill>
        <p:spPr>
          <a:xfrm>
            <a:off x="531878" y="3186387"/>
            <a:ext cx="17182662" cy="2879910"/>
          </a:xfrm>
          <a:prstGeom prst="rect">
            <a:avLst/>
          </a:prstGeom>
        </p:spPr>
      </p:pic>
      <p:pic>
        <p:nvPicPr>
          <p:cNvPr id="8" name="圖片 7">
            <a:extLst>
              <a:ext uri="{FF2B5EF4-FFF2-40B4-BE49-F238E27FC236}">
                <a16:creationId xmlns:a16="http://schemas.microsoft.com/office/drawing/2014/main" id="{A468F4A0-83BD-BEBA-6A84-64F2E071A3EA}"/>
              </a:ext>
            </a:extLst>
          </p:cNvPr>
          <p:cNvPicPr>
            <a:picLocks noChangeAspect="1"/>
          </p:cNvPicPr>
          <p:nvPr/>
        </p:nvPicPr>
        <p:blipFill>
          <a:blip r:embed="rId3"/>
          <a:stretch>
            <a:fillRect/>
          </a:stretch>
        </p:blipFill>
        <p:spPr>
          <a:xfrm>
            <a:off x="643719" y="6747147"/>
            <a:ext cx="16985387" cy="1789832"/>
          </a:xfrm>
          <a:prstGeom prst="rect">
            <a:avLst/>
          </a:prstGeom>
        </p:spPr>
      </p:pic>
      <p:pic>
        <p:nvPicPr>
          <p:cNvPr id="10" name="圖片 9">
            <a:extLst>
              <a:ext uri="{FF2B5EF4-FFF2-40B4-BE49-F238E27FC236}">
                <a16:creationId xmlns:a16="http://schemas.microsoft.com/office/drawing/2014/main" id="{0CFBEB86-E77C-401D-82E5-2BFFBAB71E46}"/>
              </a:ext>
            </a:extLst>
          </p:cNvPr>
          <p:cNvPicPr>
            <a:picLocks noChangeAspect="1"/>
          </p:cNvPicPr>
          <p:nvPr/>
        </p:nvPicPr>
        <p:blipFill>
          <a:blip r:embed="rId4"/>
          <a:stretch>
            <a:fillRect/>
          </a:stretch>
        </p:blipFill>
        <p:spPr>
          <a:xfrm>
            <a:off x="648223" y="9458833"/>
            <a:ext cx="16922300" cy="1334716"/>
          </a:xfrm>
          <a:prstGeom prst="rect">
            <a:avLst/>
          </a:prstGeom>
        </p:spPr>
      </p:pic>
      <p:pic>
        <p:nvPicPr>
          <p:cNvPr id="11" name="圖片 10">
            <a:extLst>
              <a:ext uri="{FF2B5EF4-FFF2-40B4-BE49-F238E27FC236}">
                <a16:creationId xmlns:a16="http://schemas.microsoft.com/office/drawing/2014/main" id="{26C17D4B-C6BC-C214-D1A3-FD75E18CDA79}"/>
              </a:ext>
            </a:extLst>
          </p:cNvPr>
          <p:cNvPicPr>
            <a:picLocks noChangeAspect="1"/>
          </p:cNvPicPr>
          <p:nvPr/>
        </p:nvPicPr>
        <p:blipFill>
          <a:blip r:embed="rId5"/>
          <a:stretch>
            <a:fillRect/>
          </a:stretch>
        </p:blipFill>
        <p:spPr>
          <a:xfrm>
            <a:off x="576635" y="2240581"/>
            <a:ext cx="17108951" cy="101781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2"/>
          <p:cNvSpPr>
            <a:spLocks noGrp="1" noChangeArrowheads="1"/>
          </p:cNvSpPr>
          <p:nvPr>
            <p:ph type="title"/>
          </p:nvPr>
        </p:nvSpPr>
        <p:spPr>
          <a:xfrm>
            <a:off x="914400" y="5849938"/>
            <a:ext cx="16462375" cy="1628775"/>
          </a:xfrm>
        </p:spPr>
        <p:txBody>
          <a:bodyPr/>
          <a:lstStyle/>
          <a:p>
            <a:pPr>
              <a:lnSpc>
                <a:spcPct val="150000"/>
              </a:lnSpc>
            </a:pPr>
            <a:r>
              <a:rPr lang="zh-TW" altLang="en-US" sz="6000" b="1" dirty="0"/>
              <a:t>肆、農業施政資源分級投入</a:t>
            </a:r>
            <a:endParaRPr lang="zh-TW" altLang="en-US" sz="3200" dirty="0"/>
          </a:p>
        </p:txBody>
      </p:sp>
      <p:sp>
        <p:nvSpPr>
          <p:cNvPr id="44035" name="投影片編號版面配置區 1"/>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B560E74F-12E4-49EB-900B-696364E5E0F5}" type="slidenum">
              <a:rPr lang="en-US" altLang="zh-TW" sz="3200"/>
              <a:pPr>
                <a:spcBef>
                  <a:spcPct val="0"/>
                </a:spcBef>
                <a:buFontTx/>
                <a:buNone/>
              </a:pPr>
              <a:t>40</a:t>
            </a:fld>
            <a:endParaRPr lang="en-US" altLang="zh-TW" sz="3200"/>
          </a:p>
        </p:txBody>
      </p:sp>
    </p:spTree>
    <p:extLst>
      <p:ext uri="{BB962C8B-B14F-4D97-AF65-F5344CB8AC3E}">
        <p14:creationId xmlns:p14="http://schemas.microsoft.com/office/powerpoint/2010/main" val="35987497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a16="http://schemas.microsoft.com/office/drawing/2014/main" id="{F346F7DE-7E34-4491-B27A-C7E910BA3EDB}"/>
              </a:ext>
            </a:extLst>
          </p:cNvPr>
          <p:cNvSpPr/>
          <p:nvPr/>
        </p:nvSpPr>
        <p:spPr>
          <a:xfrm>
            <a:off x="1703615" y="2322290"/>
            <a:ext cx="15655996" cy="3377167"/>
          </a:xfrm>
          <a:prstGeom prst="rect">
            <a:avLst/>
          </a:prstGeom>
          <a:solidFill>
            <a:srgbClr val="FADDCA"/>
          </a:solidFill>
        </p:spPr>
        <p:txBody>
          <a:bodyPr wrap="square" lIns="174586" tIns="87293" rIns="174586" bIns="87293">
            <a:spAutoFit/>
          </a:bodyPr>
          <a:lstStyle/>
          <a:p>
            <a:pPr algn="just" defTabSz="1745864"/>
            <a:r>
              <a:rPr lang="zh-TW" altLang="en-US" sz="3600" b="1" dirty="0">
                <a:solidFill>
                  <a:prstClr val="black"/>
                </a:solidFill>
                <a:latin typeface="微軟正黑體"/>
                <a:ea typeface="微軟正黑體"/>
              </a:rPr>
              <a:t>考量</a:t>
            </a:r>
            <a:r>
              <a:rPr lang="zh-TW" altLang="zh-TW" sz="3600" b="1" dirty="0">
                <a:solidFill>
                  <a:prstClr val="black"/>
                </a:solidFill>
                <a:latin typeface="微軟正黑體"/>
                <a:ea typeface="微軟正黑體"/>
              </a:rPr>
              <a:t>農業施政資源</a:t>
            </a:r>
            <a:r>
              <a:rPr lang="zh-TW" altLang="en-US" sz="3600" b="1" dirty="0">
                <a:solidFill>
                  <a:prstClr val="black"/>
                </a:solidFill>
                <a:latin typeface="微軟正黑體"/>
                <a:ea typeface="微軟正黑體"/>
              </a:rPr>
              <a:t>有效性及合理性，相關施政資源以</a:t>
            </a:r>
            <a:r>
              <a:rPr lang="zh-TW" altLang="zh-TW" sz="3600" b="1" dirty="0">
                <a:solidFill>
                  <a:prstClr val="black"/>
                </a:solidFill>
                <a:latin typeface="微軟正黑體"/>
                <a:ea typeface="微軟正黑體"/>
              </a:rPr>
              <a:t>投入</a:t>
            </a:r>
            <a:r>
              <a:rPr lang="zh-TW" altLang="en-US" sz="3600" b="1" dirty="0">
                <a:solidFill>
                  <a:prstClr val="black"/>
                </a:solidFill>
                <a:latin typeface="微軟正黑體"/>
                <a:ea typeface="微軟正黑體"/>
              </a:rPr>
              <a:t>農業發展地區為原則；農民福利措施</a:t>
            </a:r>
            <a:r>
              <a:rPr lang="en-US" altLang="zh-TW" sz="3600" b="1" dirty="0">
                <a:solidFill>
                  <a:prstClr val="black"/>
                </a:solidFill>
                <a:latin typeface="微軟正黑體"/>
                <a:ea typeface="微軟正黑體"/>
              </a:rPr>
              <a:t>(</a:t>
            </a:r>
            <a:r>
              <a:rPr lang="zh-TW" altLang="en-US" sz="3600" b="1" dirty="0">
                <a:solidFill>
                  <a:prstClr val="black"/>
                </a:solidFill>
                <a:latin typeface="微軟正黑體"/>
                <a:ea typeface="微軟正黑體"/>
              </a:rPr>
              <a:t>含天然災害救助</a:t>
            </a:r>
            <a:r>
              <a:rPr lang="en-US" altLang="zh-TW" sz="3600" b="1" dirty="0">
                <a:solidFill>
                  <a:prstClr val="black"/>
                </a:solidFill>
                <a:latin typeface="微軟正黑體"/>
                <a:ea typeface="微軟正黑體"/>
              </a:rPr>
              <a:t>)</a:t>
            </a:r>
            <a:r>
              <a:rPr lang="zh-TW" altLang="en-US" sz="3600" b="1" dirty="0">
                <a:solidFill>
                  <a:prstClr val="black"/>
                </a:solidFill>
                <a:latin typeface="微軟正黑體"/>
                <a:ea typeface="微軟正黑體"/>
              </a:rPr>
              <a:t>不因國土功能分區劃設而改變。</a:t>
            </a:r>
            <a:endParaRPr lang="en-US" altLang="zh-TW" sz="3600" b="1" dirty="0">
              <a:solidFill>
                <a:srgbClr val="FF0000"/>
              </a:solidFill>
              <a:latin typeface="微軟正黑體"/>
              <a:ea typeface="微軟正黑體"/>
            </a:endParaRPr>
          </a:p>
          <a:p>
            <a:pPr algn="just" defTabSz="1745864"/>
            <a:r>
              <a:rPr lang="zh-TW" altLang="en-US" sz="3600" b="1" dirty="0">
                <a:solidFill>
                  <a:prstClr val="black"/>
                </a:solidFill>
                <a:latin typeface="微軟正黑體"/>
                <a:ea typeface="微軟正黑體"/>
              </a:rPr>
              <a:t>農產業發展區位將以農業發展地區第</a:t>
            </a:r>
            <a:r>
              <a:rPr lang="en-US" altLang="zh-TW" sz="3600" b="1" dirty="0">
                <a:solidFill>
                  <a:prstClr val="black"/>
                </a:solidFill>
                <a:latin typeface="微軟正黑體"/>
                <a:ea typeface="微軟正黑體"/>
              </a:rPr>
              <a:t>1</a:t>
            </a:r>
            <a:r>
              <a:rPr lang="zh-TW" altLang="en-US" sz="3600" b="1" dirty="0">
                <a:solidFill>
                  <a:prstClr val="black"/>
                </a:solidFill>
                <a:latin typeface="微軟正黑體"/>
                <a:ea typeface="微軟正黑體"/>
              </a:rPr>
              <a:t>類為核心，配合資源分級可獲得更多挹注；為促進農業發展地區第</a:t>
            </a:r>
            <a:r>
              <a:rPr lang="en-US" altLang="zh-TW" sz="3600" b="1" dirty="0">
                <a:solidFill>
                  <a:prstClr val="black"/>
                </a:solidFill>
                <a:latin typeface="微軟正黑體"/>
                <a:ea typeface="微軟正黑體"/>
              </a:rPr>
              <a:t>1</a:t>
            </a:r>
            <a:r>
              <a:rPr lang="zh-TW" altLang="en-US" sz="3600" b="1" dirty="0">
                <a:solidFill>
                  <a:prstClr val="black"/>
                </a:solidFill>
                <a:latin typeface="微軟正黑體"/>
                <a:ea typeface="微軟正黑體"/>
              </a:rPr>
              <a:t>類與第</a:t>
            </a:r>
            <a:r>
              <a:rPr lang="en-US" altLang="zh-TW" sz="3600" b="1" dirty="0">
                <a:solidFill>
                  <a:prstClr val="black"/>
                </a:solidFill>
                <a:latin typeface="微軟正黑體"/>
                <a:ea typeface="微軟正黑體"/>
              </a:rPr>
              <a:t>2</a:t>
            </a:r>
            <a:r>
              <a:rPr lang="zh-TW" altLang="en-US" sz="3600" b="1" dirty="0">
                <a:solidFill>
                  <a:prstClr val="black"/>
                </a:solidFill>
                <a:latin typeface="微軟正黑體"/>
                <a:ea typeface="微軟正黑體"/>
              </a:rPr>
              <a:t>類之農產業推動，相關土地使用管制方式原則一致。</a:t>
            </a:r>
            <a:r>
              <a:rPr lang="en-US" altLang="zh-TW" sz="2800" b="1" dirty="0">
                <a:solidFill>
                  <a:srgbClr val="FF0000"/>
                </a:solidFill>
                <a:latin typeface="微軟正黑體"/>
                <a:ea typeface="微軟正黑體"/>
              </a:rPr>
              <a:t>(</a:t>
            </a:r>
            <a:r>
              <a:rPr lang="zh-TW" altLang="en-US" sz="2800" b="1" dirty="0">
                <a:solidFill>
                  <a:srgbClr val="FF0000"/>
                </a:solidFill>
                <a:latin typeface="微軟正黑體"/>
                <a:ea typeface="微軟正黑體"/>
              </a:rPr>
              <a:t>行政院農業委員會</a:t>
            </a:r>
            <a:r>
              <a:rPr lang="en-US" altLang="zh-TW" sz="2800" b="1" dirty="0">
                <a:solidFill>
                  <a:srgbClr val="FF0000"/>
                </a:solidFill>
                <a:latin typeface="微軟正黑體"/>
                <a:ea typeface="微軟正黑體"/>
              </a:rPr>
              <a:t>109</a:t>
            </a:r>
            <a:r>
              <a:rPr lang="zh-TW" altLang="en-US" sz="2800" b="1" dirty="0">
                <a:solidFill>
                  <a:srgbClr val="FF0000"/>
                </a:solidFill>
                <a:latin typeface="微軟正黑體"/>
                <a:ea typeface="微軟正黑體"/>
              </a:rPr>
              <a:t>年</a:t>
            </a:r>
            <a:r>
              <a:rPr lang="en-US" altLang="zh-TW" sz="2800" b="1" dirty="0">
                <a:solidFill>
                  <a:srgbClr val="FF0000"/>
                </a:solidFill>
                <a:latin typeface="微軟正黑體"/>
                <a:ea typeface="微軟正黑體"/>
              </a:rPr>
              <a:t>3</a:t>
            </a:r>
            <a:r>
              <a:rPr lang="zh-TW" altLang="en-US" sz="2800" b="1" dirty="0">
                <a:solidFill>
                  <a:srgbClr val="FF0000"/>
                </a:solidFill>
                <a:latin typeface="微軟正黑體"/>
                <a:ea typeface="微軟正黑體"/>
              </a:rPr>
              <a:t>月</a:t>
            </a:r>
            <a:r>
              <a:rPr lang="en-US" altLang="zh-TW" sz="2800" b="1" dirty="0">
                <a:solidFill>
                  <a:srgbClr val="FF0000"/>
                </a:solidFill>
                <a:latin typeface="微軟正黑體"/>
                <a:ea typeface="微軟正黑體"/>
              </a:rPr>
              <a:t>10</a:t>
            </a:r>
            <a:r>
              <a:rPr lang="zh-TW" altLang="en-US" sz="2800" b="1" dirty="0">
                <a:solidFill>
                  <a:srgbClr val="FF0000"/>
                </a:solidFill>
                <a:latin typeface="微軟正黑體"/>
                <a:ea typeface="微軟正黑體"/>
              </a:rPr>
              <a:t>日農企國字第</a:t>
            </a:r>
            <a:r>
              <a:rPr lang="en-US" altLang="zh-TW" sz="2800" b="1" dirty="0">
                <a:solidFill>
                  <a:srgbClr val="FF0000"/>
                </a:solidFill>
                <a:latin typeface="微軟正黑體"/>
                <a:ea typeface="微軟正黑體"/>
              </a:rPr>
              <a:t>1090012136</a:t>
            </a:r>
            <a:r>
              <a:rPr lang="zh-TW" altLang="en-US" sz="2800" b="1" dirty="0">
                <a:solidFill>
                  <a:srgbClr val="FF0000"/>
                </a:solidFill>
                <a:latin typeface="微軟正黑體"/>
                <a:ea typeface="微軟正黑體"/>
              </a:rPr>
              <a:t>號函、</a:t>
            </a:r>
            <a:r>
              <a:rPr lang="en-US" altLang="zh-TW" sz="2800" b="1" dirty="0">
                <a:solidFill>
                  <a:srgbClr val="FF0000"/>
                </a:solidFill>
                <a:latin typeface="微軟正黑體"/>
                <a:ea typeface="微軟正黑體"/>
              </a:rPr>
              <a:t>110</a:t>
            </a:r>
            <a:r>
              <a:rPr lang="zh-TW" altLang="en-US" sz="2800" b="1" dirty="0">
                <a:solidFill>
                  <a:srgbClr val="FF0000"/>
                </a:solidFill>
                <a:latin typeface="微軟正黑體"/>
                <a:ea typeface="微軟正黑體"/>
              </a:rPr>
              <a:t>年</a:t>
            </a:r>
            <a:r>
              <a:rPr lang="en-US" altLang="zh-TW" sz="2800" b="1" dirty="0">
                <a:solidFill>
                  <a:srgbClr val="FF0000"/>
                </a:solidFill>
                <a:latin typeface="微軟正黑體"/>
                <a:ea typeface="微軟正黑體"/>
              </a:rPr>
              <a:t>5</a:t>
            </a:r>
            <a:r>
              <a:rPr lang="zh-TW" altLang="en-US" sz="2800" b="1" dirty="0">
                <a:solidFill>
                  <a:srgbClr val="FF0000"/>
                </a:solidFill>
                <a:latin typeface="微軟正黑體"/>
                <a:ea typeface="微軟正黑體"/>
              </a:rPr>
              <a:t>月</a:t>
            </a:r>
            <a:r>
              <a:rPr lang="en-US" altLang="zh-TW" sz="2800" b="1" dirty="0">
                <a:solidFill>
                  <a:srgbClr val="FF0000"/>
                </a:solidFill>
                <a:latin typeface="微軟正黑體"/>
                <a:ea typeface="微軟正黑體"/>
              </a:rPr>
              <a:t>5</a:t>
            </a:r>
            <a:r>
              <a:rPr lang="zh-TW" altLang="en-US" sz="2800" b="1" dirty="0">
                <a:solidFill>
                  <a:srgbClr val="FF0000"/>
                </a:solidFill>
                <a:latin typeface="微軟正黑體"/>
                <a:ea typeface="微軟正黑體"/>
              </a:rPr>
              <a:t>日農企字第</a:t>
            </a:r>
            <a:r>
              <a:rPr lang="en-US" altLang="zh-TW" sz="2800" b="1" dirty="0">
                <a:solidFill>
                  <a:srgbClr val="FF0000"/>
                </a:solidFill>
                <a:latin typeface="微軟正黑體"/>
                <a:ea typeface="微軟正黑體"/>
              </a:rPr>
              <a:t>1100012593</a:t>
            </a:r>
            <a:r>
              <a:rPr lang="zh-TW" altLang="en-US" sz="2800" b="1" dirty="0">
                <a:solidFill>
                  <a:srgbClr val="FF0000"/>
                </a:solidFill>
                <a:latin typeface="微軟正黑體"/>
                <a:ea typeface="微軟正黑體"/>
              </a:rPr>
              <a:t>號函及</a:t>
            </a:r>
            <a:r>
              <a:rPr lang="en-US" altLang="zh-TW" sz="2800" b="1" dirty="0">
                <a:solidFill>
                  <a:srgbClr val="FF0000"/>
                </a:solidFill>
                <a:latin typeface="微軟正黑體"/>
                <a:ea typeface="微軟正黑體"/>
              </a:rPr>
              <a:t>112</a:t>
            </a:r>
            <a:r>
              <a:rPr lang="zh-TW" altLang="en-US" sz="2800" b="1" dirty="0">
                <a:solidFill>
                  <a:srgbClr val="FF0000"/>
                </a:solidFill>
                <a:latin typeface="微軟正黑體"/>
                <a:ea typeface="微軟正黑體"/>
              </a:rPr>
              <a:t>年</a:t>
            </a:r>
            <a:r>
              <a:rPr lang="en-US" altLang="zh-TW" sz="2800" b="1" dirty="0">
                <a:solidFill>
                  <a:srgbClr val="FF0000"/>
                </a:solidFill>
                <a:latin typeface="微軟正黑體"/>
                <a:ea typeface="微軟正黑體"/>
              </a:rPr>
              <a:t>1</a:t>
            </a:r>
            <a:r>
              <a:rPr lang="zh-TW" altLang="en-US" sz="2800" b="1" dirty="0">
                <a:solidFill>
                  <a:srgbClr val="FF0000"/>
                </a:solidFill>
                <a:latin typeface="微軟正黑體"/>
                <a:ea typeface="微軟正黑體"/>
              </a:rPr>
              <a:t>月</a:t>
            </a:r>
            <a:r>
              <a:rPr lang="en-US" altLang="zh-TW" sz="2800" b="1" dirty="0">
                <a:solidFill>
                  <a:srgbClr val="FF0000"/>
                </a:solidFill>
                <a:latin typeface="微軟正黑體"/>
                <a:ea typeface="微軟正黑體"/>
              </a:rPr>
              <a:t>9</a:t>
            </a:r>
            <a:r>
              <a:rPr lang="zh-TW" altLang="en-US" sz="2800" b="1" dirty="0">
                <a:solidFill>
                  <a:srgbClr val="FF0000"/>
                </a:solidFill>
                <a:latin typeface="微軟正黑體"/>
                <a:ea typeface="微軟正黑體"/>
              </a:rPr>
              <a:t>日農企國字第</a:t>
            </a:r>
            <a:r>
              <a:rPr lang="en-US" altLang="zh-TW" sz="2800" b="1" dirty="0">
                <a:solidFill>
                  <a:srgbClr val="FF0000"/>
                </a:solidFill>
                <a:latin typeface="微軟正黑體"/>
                <a:ea typeface="微軟正黑體"/>
              </a:rPr>
              <a:t>1110014064</a:t>
            </a:r>
            <a:r>
              <a:rPr lang="zh-TW" altLang="en-US" sz="2800" b="1" dirty="0">
                <a:solidFill>
                  <a:srgbClr val="FF0000"/>
                </a:solidFill>
                <a:latin typeface="微軟正黑體"/>
                <a:ea typeface="微軟正黑體"/>
              </a:rPr>
              <a:t>號函</a:t>
            </a:r>
            <a:r>
              <a:rPr lang="en-US" altLang="zh-TW" sz="2800" b="1" dirty="0">
                <a:solidFill>
                  <a:srgbClr val="FF0000"/>
                </a:solidFill>
                <a:latin typeface="微軟正黑體"/>
                <a:ea typeface="微軟正黑體"/>
              </a:rPr>
              <a:t>)</a:t>
            </a:r>
            <a:endParaRPr lang="zh-TW" altLang="en-US" sz="2800" b="1" dirty="0">
              <a:solidFill>
                <a:srgbClr val="FF0000"/>
              </a:solidFill>
              <a:latin typeface="微軟正黑體"/>
              <a:ea typeface="微軟正黑體"/>
            </a:endParaRPr>
          </a:p>
        </p:txBody>
      </p:sp>
      <p:sp>
        <p:nvSpPr>
          <p:cNvPr id="18" name="圓角矩形 17"/>
          <p:cNvSpPr/>
          <p:nvPr/>
        </p:nvSpPr>
        <p:spPr>
          <a:xfrm>
            <a:off x="637933" y="2838063"/>
            <a:ext cx="918063" cy="1629758"/>
          </a:xfrm>
          <a:prstGeom prst="roundRect">
            <a:avLst/>
          </a:prstGeom>
          <a:ln>
            <a:solidFill>
              <a:srgbClr val="FF6600"/>
            </a:solidFill>
          </a:ln>
        </p:spPr>
        <p:style>
          <a:lnRef idx="2">
            <a:schemeClr val="accent1"/>
          </a:lnRef>
          <a:fillRef idx="1">
            <a:schemeClr val="lt1"/>
          </a:fillRef>
          <a:effectRef idx="0">
            <a:schemeClr val="accent1"/>
          </a:effectRef>
          <a:fontRef idx="minor">
            <a:schemeClr val="dk1"/>
          </a:fontRef>
        </p:style>
        <p:txBody>
          <a:bodyPr wrap="square" lIns="68735" tIns="68735" rIns="68735" bIns="68735" anchor="ctr">
            <a:spAutoFit/>
          </a:bodyPr>
          <a:lstStyle/>
          <a:p>
            <a:pPr algn="ctr" defTabSz="1745864"/>
            <a:r>
              <a:rPr lang="zh-TW" altLang="en-US" sz="4600" b="1" dirty="0">
                <a:solidFill>
                  <a:srgbClr val="000000"/>
                </a:solidFill>
                <a:latin typeface="微軟正黑體" pitchFamily="34" charset="-120"/>
                <a:ea typeface="微軟正黑體" pitchFamily="34" charset="-120"/>
              </a:rPr>
              <a:t>作  法</a:t>
            </a:r>
            <a:endParaRPr lang="zh-TW" altLang="en-US" sz="4600" dirty="0">
              <a:solidFill>
                <a:prstClr val="black"/>
              </a:solidFill>
            </a:endParaRPr>
          </a:p>
        </p:txBody>
      </p:sp>
      <p:sp>
        <p:nvSpPr>
          <p:cNvPr id="2" name="矩形 1"/>
          <p:cNvSpPr/>
          <p:nvPr/>
        </p:nvSpPr>
        <p:spPr>
          <a:xfrm>
            <a:off x="212746" y="1416809"/>
            <a:ext cx="15946678" cy="884177"/>
          </a:xfrm>
          <a:prstGeom prst="rect">
            <a:avLst/>
          </a:prstGeom>
        </p:spPr>
        <p:txBody>
          <a:bodyPr wrap="square" lIns="174586" tIns="87293" rIns="174586" bIns="87293">
            <a:spAutoFit/>
          </a:bodyPr>
          <a:lstStyle/>
          <a:p>
            <a:pPr defTabSz="1745864"/>
            <a:r>
              <a:rPr lang="zh-TW" altLang="en-US" sz="4600" b="1" kern="0" dirty="0">
                <a:solidFill>
                  <a:srgbClr val="002060"/>
                </a:solidFill>
                <a:latin typeface="微軟正黑體" panose="020B0604030504040204" pitchFamily="34" charset="-120"/>
                <a:ea typeface="微軟正黑體" panose="020B0604030504040204" pitchFamily="34" charset="-120"/>
              </a:rPr>
              <a:t>●盤點</a:t>
            </a:r>
            <a:r>
              <a:rPr lang="zh-TW" altLang="en-US" sz="4600" b="1" u="sng" kern="0" dirty="0">
                <a:solidFill>
                  <a:srgbClr val="FF00FF"/>
                </a:solidFill>
                <a:latin typeface="微軟正黑體" panose="020B0604030504040204" pitchFamily="34" charset="-120"/>
                <a:ea typeface="微軟正黑體" panose="020B0604030504040204" pitchFamily="34" charset="-120"/>
              </a:rPr>
              <a:t>農產業</a:t>
            </a:r>
            <a:r>
              <a:rPr lang="zh-TW" altLang="en-US" sz="4600" b="1" kern="0" dirty="0">
                <a:solidFill>
                  <a:srgbClr val="FF00FF"/>
                </a:solidFill>
                <a:latin typeface="微軟正黑體" panose="020B0604030504040204" pitchFamily="34" charset="-120"/>
                <a:ea typeface="微軟正黑體" panose="020B0604030504040204" pitchFamily="34" charset="-120"/>
              </a:rPr>
              <a:t>、</a:t>
            </a:r>
            <a:r>
              <a:rPr lang="zh-TW" altLang="en-US" sz="4600" b="1" u="sng" kern="0" dirty="0">
                <a:solidFill>
                  <a:srgbClr val="FF00FF"/>
                </a:solidFill>
                <a:latin typeface="微軟正黑體" panose="020B0604030504040204" pitchFamily="34" charset="-120"/>
                <a:ea typeface="微軟正黑體" panose="020B0604030504040204" pitchFamily="34" charset="-120"/>
              </a:rPr>
              <a:t>農村發展資源</a:t>
            </a:r>
            <a:r>
              <a:rPr lang="zh-TW" altLang="en-US" sz="4600" b="1" kern="0" dirty="0">
                <a:solidFill>
                  <a:srgbClr val="002060"/>
                </a:solidFill>
                <a:latin typeface="微軟正黑體" panose="020B0604030504040204" pitchFamily="34" charset="-120"/>
                <a:ea typeface="微軟正黑體" panose="020B0604030504040204" pitchFamily="34" charset="-120"/>
              </a:rPr>
              <a:t>，以投入農業發展地區為原則</a:t>
            </a:r>
          </a:p>
        </p:txBody>
      </p:sp>
      <p:sp>
        <p:nvSpPr>
          <p:cNvPr id="88" name="矩形 87"/>
          <p:cNvSpPr/>
          <p:nvPr/>
        </p:nvSpPr>
        <p:spPr>
          <a:xfrm>
            <a:off x="0" y="306066"/>
            <a:ext cx="17842334" cy="1115009"/>
          </a:xfrm>
          <a:prstGeom prst="rect">
            <a:avLst/>
          </a:prstGeom>
        </p:spPr>
        <p:txBody>
          <a:bodyPr wrap="square" lIns="174586" tIns="87293" rIns="174586" bIns="87293">
            <a:spAutoFit/>
          </a:bodyPr>
          <a:lstStyle/>
          <a:p>
            <a:pPr algn="ctr" defTabSz="1745864">
              <a:defRPr/>
            </a:pPr>
            <a:r>
              <a:rPr lang="zh-TW" altLang="en-US" sz="6100" b="1" u="sng" kern="0" dirty="0">
                <a:latin typeface="微軟正黑體" panose="020B0604030504040204" pitchFamily="34" charset="-120"/>
                <a:ea typeface="微軟正黑體" panose="020B0604030504040204" pitchFamily="34" charset="-120"/>
                <a:cs typeface="Microsoft Yahei"/>
                <a:sym typeface="Microsoft Yahei"/>
              </a:rPr>
              <a:t>一、農業施政資源投入規劃</a:t>
            </a:r>
            <a:endParaRPr lang="zh-TW" altLang="en-US" sz="4600" b="1" u="sng" kern="0" dirty="0">
              <a:latin typeface="微軟正黑體" panose="020B0604030504040204" pitchFamily="34" charset="-120"/>
              <a:ea typeface="微軟正黑體" panose="020B0604030504040204" pitchFamily="34" charset="-120"/>
              <a:cs typeface="Microsoft Yahei"/>
              <a:sym typeface="Microsoft Yahei"/>
            </a:endParaRPr>
          </a:p>
        </p:txBody>
      </p:sp>
      <p:sp>
        <p:nvSpPr>
          <p:cNvPr id="38" name="文字方塊 37"/>
          <p:cNvSpPr txBox="1"/>
          <p:nvPr/>
        </p:nvSpPr>
        <p:spPr>
          <a:xfrm>
            <a:off x="17693194" y="13107919"/>
            <a:ext cx="597981" cy="591789"/>
          </a:xfrm>
          <a:prstGeom prst="rect">
            <a:avLst/>
          </a:prstGeom>
          <a:noFill/>
        </p:spPr>
        <p:txBody>
          <a:bodyPr wrap="square" lIns="174586" tIns="87293" rIns="174586" bIns="87293" rtlCol="0">
            <a:spAutoFit/>
          </a:bodyPr>
          <a:lstStyle/>
          <a:p>
            <a:r>
              <a:rPr lang="en-US" altLang="zh-TW" sz="2700" b="1" dirty="0">
                <a:latin typeface="微軟正黑體" panose="020B0604030504040204" pitchFamily="34" charset="-120"/>
                <a:ea typeface="微軟正黑體" panose="020B0604030504040204" pitchFamily="34" charset="-120"/>
              </a:rPr>
              <a:t>7</a:t>
            </a:r>
            <a:endParaRPr lang="zh-TW" altLang="en-US" sz="2700" b="1" dirty="0">
              <a:latin typeface="微軟正黑體" panose="020B0604030504040204" pitchFamily="34" charset="-120"/>
              <a:ea typeface="微軟正黑體" panose="020B0604030504040204" pitchFamily="34" charset="-120"/>
            </a:endParaRPr>
          </a:p>
        </p:txBody>
      </p:sp>
      <p:grpSp>
        <p:nvGrpSpPr>
          <p:cNvPr id="3" name="群組 2"/>
          <p:cNvGrpSpPr/>
          <p:nvPr/>
        </p:nvGrpSpPr>
        <p:grpSpPr>
          <a:xfrm>
            <a:off x="637935" y="5904934"/>
            <a:ext cx="17148612" cy="7434580"/>
            <a:chOff x="637935" y="5904934"/>
            <a:chExt cx="17148612" cy="7434580"/>
          </a:xfrm>
        </p:grpSpPr>
        <p:sp>
          <p:nvSpPr>
            <p:cNvPr id="21" name="矩形 2"/>
            <p:cNvSpPr>
              <a:spLocks noChangeArrowheads="1"/>
            </p:cNvSpPr>
            <p:nvPr/>
          </p:nvSpPr>
          <p:spPr bwMode="auto">
            <a:xfrm>
              <a:off x="675420" y="5922683"/>
              <a:ext cx="6381935" cy="1440167"/>
            </a:xfrm>
            <a:prstGeom prst="wedgeRoundRectCallout">
              <a:avLst/>
            </a:prstGeom>
            <a:solidFill>
              <a:srgbClr val="002060"/>
            </a:solidFill>
            <a:ln w="12700" cap="flat" cmpd="sng">
              <a:noFill/>
              <a:bevel/>
              <a:headEnd/>
              <a:tailEnd/>
            </a:ln>
          </p:spPr>
          <p:txBody>
            <a:bodyPr lIns="174586" tIns="87293" rIns="174586" bIns="87293" anchor="ctr"/>
            <a:lstStyle/>
            <a:p>
              <a:pPr algn="ctr" defTabSz="1745864"/>
              <a:r>
                <a:rPr lang="zh-TW" altLang="en-US" sz="3800" b="1" dirty="0">
                  <a:solidFill>
                    <a:prstClr val="white"/>
                  </a:solidFill>
                  <a:latin typeface="微軟正黑體"/>
                  <a:ea typeface="微軟正黑體"/>
                </a:rPr>
                <a:t>農業施政資源投入</a:t>
              </a:r>
              <a:endParaRPr lang="en-US" altLang="zh-TW" sz="3800" b="1" dirty="0">
                <a:solidFill>
                  <a:prstClr val="white"/>
                </a:solidFill>
                <a:latin typeface="微軟正黑體"/>
                <a:ea typeface="微軟正黑體"/>
              </a:endParaRPr>
            </a:p>
            <a:p>
              <a:pPr algn="ctr" defTabSz="1745864"/>
              <a:r>
                <a:rPr lang="zh-TW" altLang="en-US" sz="3800" b="1" dirty="0">
                  <a:solidFill>
                    <a:srgbClr val="FFFF00"/>
                  </a:solidFill>
                  <a:latin typeface="微軟正黑體"/>
                  <a:ea typeface="微軟正黑體"/>
                </a:rPr>
                <a:t>以「</a:t>
              </a:r>
              <a:r>
                <a:rPr lang="zh-TW" altLang="en-US" sz="3800" b="1" u="sng" dirty="0">
                  <a:solidFill>
                    <a:srgbClr val="FFFF00"/>
                  </a:solidFill>
                  <a:latin typeface="微軟正黑體"/>
                  <a:ea typeface="微軟正黑體"/>
                </a:rPr>
                <a:t>農業發展地區</a:t>
              </a:r>
              <a:r>
                <a:rPr lang="zh-TW" altLang="en-US" sz="3800" b="1" dirty="0">
                  <a:solidFill>
                    <a:srgbClr val="FFFF00"/>
                  </a:solidFill>
                  <a:latin typeface="微軟正黑體"/>
                  <a:ea typeface="微軟正黑體"/>
                </a:rPr>
                <a:t>」為原則</a:t>
              </a:r>
            </a:p>
          </p:txBody>
        </p:sp>
        <p:sp>
          <p:nvSpPr>
            <p:cNvPr id="37" name="文本框 65"/>
            <p:cNvSpPr>
              <a:spLocks noChangeArrowheads="1"/>
            </p:cNvSpPr>
            <p:nvPr/>
          </p:nvSpPr>
          <p:spPr bwMode="auto">
            <a:xfrm>
              <a:off x="2446559" y="12561597"/>
              <a:ext cx="15339988" cy="777917"/>
            </a:xfrm>
            <a:prstGeom prst="rect">
              <a:avLst/>
            </a:prstGeom>
            <a:solidFill>
              <a:schemeClr val="bg1"/>
            </a:solidFill>
            <a:ln>
              <a:noFill/>
            </a:ln>
          </p:spPr>
          <p:txBody>
            <a:bodyPr wrap="square" lIns="68735" tIns="206204" rIns="68735" bIns="137470">
              <a:spAutoFit/>
            </a:bodyPr>
            <a:lstStyle/>
            <a:p>
              <a:pPr algn="just" defTabSz="1745864"/>
              <a:r>
                <a:rPr kumimoji="1" lang="zh-TW" altLang="en-US" sz="2800" b="1" dirty="0">
                  <a:solidFill>
                    <a:srgbClr val="000000"/>
                  </a:solidFill>
                  <a:latin typeface="微軟正黑體"/>
                  <a:ea typeface="微軟正黑體"/>
                  <a:sym typeface="微软雅黑" pitchFamily="34" charset="-122"/>
                </a:rPr>
                <a:t>「農民福利措施」係為照顧從事農業經營之農民生活，</a:t>
              </a:r>
              <a:r>
                <a:rPr kumimoji="1" lang="zh-TW" altLang="en-US" sz="2800" b="1" dirty="0">
                  <a:solidFill>
                    <a:srgbClr val="FF0000"/>
                  </a:solidFill>
                  <a:latin typeface="微軟正黑體"/>
                  <a:ea typeface="微軟正黑體"/>
                  <a:sym typeface="微软雅黑" pitchFamily="34" charset="-122"/>
                </a:rPr>
                <a:t>原則不因國土功能分區劃設而有所改變。</a:t>
              </a:r>
            </a:p>
          </p:txBody>
        </p:sp>
        <p:grpSp>
          <p:nvGrpSpPr>
            <p:cNvPr id="12" name="群組 11"/>
            <p:cNvGrpSpPr/>
            <p:nvPr/>
          </p:nvGrpSpPr>
          <p:grpSpPr>
            <a:xfrm>
              <a:off x="12772782" y="5904934"/>
              <a:ext cx="5013765" cy="6275252"/>
              <a:chOff x="3333054" y="3096941"/>
              <a:chExt cx="3104818" cy="3317796"/>
            </a:xfrm>
          </p:grpSpPr>
          <p:sp>
            <p:nvSpPr>
              <p:cNvPr id="5" name="橢圓 4"/>
              <p:cNvSpPr/>
              <p:nvPr/>
            </p:nvSpPr>
            <p:spPr>
              <a:xfrm>
                <a:off x="3333054" y="3096941"/>
                <a:ext cx="3104818" cy="3317796"/>
              </a:xfrm>
              <a:prstGeom prst="ellipse">
                <a:avLst/>
              </a:prstGeom>
              <a:solidFill>
                <a:schemeClr val="accent6">
                  <a:lumMod val="40000"/>
                  <a:lumOff val="6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4" name="橢圓 3"/>
              <p:cNvSpPr/>
              <p:nvPr/>
            </p:nvSpPr>
            <p:spPr>
              <a:xfrm>
                <a:off x="3747647" y="3584997"/>
                <a:ext cx="1901449" cy="1426241"/>
              </a:xfrm>
              <a:prstGeom prst="ellipse">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46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農業發展地區</a:t>
                </a:r>
              </a:p>
            </p:txBody>
          </p:sp>
          <p:sp>
            <p:nvSpPr>
              <p:cNvPr id="6" name="橢圓 5"/>
              <p:cNvSpPr/>
              <p:nvPr/>
            </p:nvSpPr>
            <p:spPr>
              <a:xfrm>
                <a:off x="4984385" y="5093069"/>
                <a:ext cx="891754" cy="835785"/>
              </a:xfrm>
              <a:prstGeom prst="ellipse">
                <a:avLst/>
              </a:prstGeom>
              <a:solidFill>
                <a:srgbClr val="CCFF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19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城鄉區</a:t>
                </a:r>
              </a:p>
            </p:txBody>
          </p:sp>
          <p:sp>
            <p:nvSpPr>
              <p:cNvPr id="7" name="橢圓 6"/>
              <p:cNvSpPr/>
              <p:nvPr/>
            </p:nvSpPr>
            <p:spPr>
              <a:xfrm>
                <a:off x="5691908" y="4512833"/>
                <a:ext cx="690359" cy="665506"/>
              </a:xfrm>
              <a:prstGeom prst="ellipse">
                <a:avLst/>
              </a:prstGeom>
              <a:solidFill>
                <a:srgbClr val="FFCC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19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國保區</a:t>
                </a:r>
              </a:p>
            </p:txBody>
          </p:sp>
          <p:sp>
            <p:nvSpPr>
              <p:cNvPr id="32" name="橢圓 31"/>
              <p:cNvSpPr/>
              <p:nvPr/>
            </p:nvSpPr>
            <p:spPr>
              <a:xfrm>
                <a:off x="4067279" y="5245839"/>
                <a:ext cx="818184" cy="683016"/>
              </a:xfrm>
              <a:prstGeom prst="ellipse">
                <a:avLst/>
              </a:prstGeom>
              <a:solidFill>
                <a:schemeClr val="accent4">
                  <a:lumMod val="40000"/>
                  <a:lumOff val="6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19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海洋區</a:t>
                </a:r>
              </a:p>
            </p:txBody>
          </p:sp>
        </p:grpSp>
        <p:cxnSp>
          <p:nvCxnSpPr>
            <p:cNvPr id="9" name="直線單箭頭接點 8"/>
            <p:cNvCxnSpPr>
              <a:stCxn id="4" idx="2"/>
              <a:endCxn id="21" idx="3"/>
            </p:cNvCxnSpPr>
            <p:nvPr/>
          </p:nvCxnSpPr>
          <p:spPr>
            <a:xfrm flipH="1" flipV="1">
              <a:off x="7057355" y="6642767"/>
              <a:ext cx="6384926" cy="1534062"/>
            </a:xfrm>
            <a:prstGeom prst="straightConnector1">
              <a:avLst/>
            </a:prstGeom>
            <a:ln w="76200">
              <a:solidFill>
                <a:srgbClr val="002060"/>
              </a:solidFill>
              <a:tailEnd type="arrow"/>
            </a:ln>
          </p:spPr>
          <p:style>
            <a:lnRef idx="2">
              <a:schemeClr val="accent6"/>
            </a:lnRef>
            <a:fillRef idx="0">
              <a:schemeClr val="accent6"/>
            </a:fillRef>
            <a:effectRef idx="1">
              <a:schemeClr val="accent6"/>
            </a:effectRef>
            <a:fontRef idx="minor">
              <a:schemeClr val="tx1"/>
            </a:fontRef>
          </p:style>
        </p:cxnSp>
        <p:cxnSp>
          <p:nvCxnSpPr>
            <p:cNvPr id="82" name="直線單箭頭接點 81"/>
            <p:cNvCxnSpPr>
              <a:stCxn id="5" idx="3"/>
            </p:cNvCxnSpPr>
            <p:nvPr/>
          </p:nvCxnSpPr>
          <p:spPr>
            <a:xfrm flipH="1">
              <a:off x="10585747" y="11261197"/>
              <a:ext cx="2921284" cy="380710"/>
            </a:xfrm>
            <a:prstGeom prst="straightConnector1">
              <a:avLst/>
            </a:prstGeom>
            <a:ln w="76200">
              <a:solidFill>
                <a:srgbClr val="EA689A"/>
              </a:solidFill>
              <a:tailEnd type="arrow"/>
            </a:ln>
          </p:spPr>
          <p:style>
            <a:lnRef idx="2">
              <a:schemeClr val="accent6"/>
            </a:lnRef>
            <a:fillRef idx="0">
              <a:schemeClr val="accent6"/>
            </a:fillRef>
            <a:effectRef idx="1">
              <a:schemeClr val="accent6"/>
            </a:effectRef>
            <a:fontRef idx="minor">
              <a:schemeClr val="tx1"/>
            </a:fontRef>
          </p:style>
        </p:cxnSp>
        <p:sp>
          <p:nvSpPr>
            <p:cNvPr id="36" name="矩形 2"/>
            <p:cNvSpPr>
              <a:spLocks noChangeArrowheads="1"/>
            </p:cNvSpPr>
            <p:nvPr/>
          </p:nvSpPr>
          <p:spPr bwMode="auto">
            <a:xfrm>
              <a:off x="2907759" y="11107259"/>
              <a:ext cx="7677988" cy="1440167"/>
            </a:xfrm>
            <a:prstGeom prst="wedgeRoundRectCallout">
              <a:avLst/>
            </a:prstGeom>
            <a:solidFill>
              <a:srgbClr val="EA689A"/>
            </a:solidFill>
            <a:ln>
              <a:noFill/>
            </a:ln>
          </p:spPr>
          <p:txBody>
            <a:bodyPr lIns="68735" tIns="68735" rIns="68735" bIns="68735" anchor="ctr"/>
            <a:lstStyle/>
            <a:p>
              <a:pPr algn="ctr" defTabSz="1745864"/>
              <a:r>
                <a:rPr lang="zh-TW" altLang="en-US" sz="3800" b="1" dirty="0">
                  <a:solidFill>
                    <a:prstClr val="white"/>
                  </a:solidFill>
                  <a:latin typeface="微軟正黑體"/>
                  <a:ea typeface="微軟正黑體"/>
                </a:rPr>
                <a:t>「農業發展地區以外」之資源投入</a:t>
              </a:r>
              <a:endParaRPr lang="en-US" altLang="zh-TW" sz="3800" b="1" dirty="0">
                <a:solidFill>
                  <a:prstClr val="white"/>
                </a:solidFill>
                <a:latin typeface="微軟正黑體"/>
                <a:ea typeface="微軟正黑體"/>
              </a:endParaRPr>
            </a:p>
            <a:p>
              <a:pPr algn="ctr" defTabSz="1745864"/>
              <a:r>
                <a:rPr lang="zh-TW" altLang="en-US" sz="3800" b="1" dirty="0">
                  <a:solidFill>
                    <a:srgbClr val="CCFF33"/>
                  </a:solidFill>
                  <a:latin typeface="微軟正黑體"/>
                  <a:ea typeface="微軟正黑體"/>
                </a:rPr>
                <a:t>限</a:t>
              </a:r>
              <a:r>
                <a:rPr lang="zh-TW" altLang="en-US" sz="3800" b="1" u="sng" dirty="0">
                  <a:solidFill>
                    <a:srgbClr val="CCFF33"/>
                  </a:solidFill>
                  <a:latin typeface="微軟正黑體"/>
                  <a:ea typeface="微軟正黑體"/>
                </a:rPr>
                <a:t>與農民福利相關</a:t>
              </a:r>
              <a:r>
                <a:rPr lang="zh-TW" altLang="en-US" sz="3800" b="1" dirty="0">
                  <a:solidFill>
                    <a:srgbClr val="CCFF33"/>
                  </a:solidFill>
                  <a:latin typeface="微軟正黑體"/>
                  <a:ea typeface="微軟正黑體"/>
                </a:rPr>
                <a:t>者</a:t>
              </a:r>
            </a:p>
          </p:txBody>
        </p:sp>
        <p:sp>
          <p:nvSpPr>
            <p:cNvPr id="46" name="文字方塊 45"/>
            <p:cNvSpPr txBox="1"/>
            <p:nvPr/>
          </p:nvSpPr>
          <p:spPr>
            <a:xfrm>
              <a:off x="637935" y="7535719"/>
              <a:ext cx="6951743" cy="3283515"/>
            </a:xfrm>
            <a:prstGeom prst="roundRect">
              <a:avLst/>
            </a:prstGeom>
            <a:solidFill>
              <a:srgbClr val="EDF4F7"/>
            </a:solidFill>
            <a:ln>
              <a:solidFill>
                <a:schemeClr val="accent2">
                  <a:lumMod val="75000"/>
                </a:schemeClr>
              </a:solidFill>
            </a:ln>
            <a:effectLst>
              <a:glow rad="1016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wrap="square" lIns="68735" tIns="68735" rIns="68735" bIns="68735" rtlCol="0">
              <a:spAutoFit/>
            </a:bodyPr>
            <a:lstStyle/>
            <a:p>
              <a:pPr defTabSz="1745864"/>
              <a:r>
                <a:rPr lang="zh-TW" altLang="en-US" sz="2300" b="1" u="sng" dirty="0">
                  <a:solidFill>
                    <a:srgbClr val="009900"/>
                  </a:solidFill>
                  <a:latin typeface="微軟正黑體"/>
                  <a:ea typeface="微軟正黑體"/>
                </a:rPr>
                <a:t>農產業、農村發展資源</a:t>
              </a:r>
              <a:endParaRPr lang="en-US" altLang="zh-TW" sz="2300" b="1" u="sng" dirty="0">
                <a:solidFill>
                  <a:srgbClr val="009900"/>
                </a:solidFill>
                <a:latin typeface="微軟正黑體"/>
                <a:ea typeface="微軟正黑體"/>
              </a:endParaRPr>
            </a:p>
            <a:p>
              <a:pPr marL="545582" indent="-545582" defTabSz="1745864">
                <a:lnSpc>
                  <a:spcPts val="2291"/>
                </a:lnSpc>
                <a:spcBef>
                  <a:spcPts val="1146"/>
                </a:spcBef>
                <a:buFont typeface="Wingdings" panose="05000000000000000000" pitchFamily="2" charset="2"/>
                <a:buChar char="p"/>
              </a:pPr>
              <a:r>
                <a:rPr lang="zh-TW" altLang="en-US" sz="2300" b="1" dirty="0">
                  <a:solidFill>
                    <a:schemeClr val="accent6">
                      <a:lumMod val="75000"/>
                    </a:schemeClr>
                  </a:solidFill>
                  <a:latin typeface="微軟正黑體"/>
                  <a:ea typeface="微軟正黑體"/>
                </a:rPr>
                <a:t>農業環境給付</a:t>
              </a:r>
              <a:endParaRPr lang="en-US" altLang="zh-TW" sz="2300" b="1" dirty="0">
                <a:solidFill>
                  <a:schemeClr val="accent6">
                    <a:lumMod val="75000"/>
                  </a:schemeClr>
                </a:solidFill>
                <a:latin typeface="微軟正黑體"/>
                <a:ea typeface="微軟正黑體"/>
              </a:endParaRPr>
            </a:p>
            <a:p>
              <a:pPr marL="545582" indent="-545582" defTabSz="1745864">
                <a:lnSpc>
                  <a:spcPts val="2291"/>
                </a:lnSpc>
                <a:spcBef>
                  <a:spcPts val="1146"/>
                </a:spcBef>
                <a:buFont typeface="Wingdings" panose="05000000000000000000" pitchFamily="2" charset="2"/>
                <a:buChar char="p"/>
              </a:pPr>
              <a:r>
                <a:rPr lang="zh-TW" altLang="en-US" sz="2300" b="1" dirty="0">
                  <a:solidFill>
                    <a:schemeClr val="accent6">
                      <a:lumMod val="75000"/>
                    </a:schemeClr>
                  </a:solidFill>
                  <a:latin typeface="微軟正黑體"/>
                  <a:ea typeface="微軟正黑體"/>
                </a:rPr>
                <a:t>產業輔導：設施（備）補助</a:t>
              </a:r>
              <a:endParaRPr lang="en-US" altLang="zh-TW" sz="2300" b="1" dirty="0">
                <a:solidFill>
                  <a:schemeClr val="accent6">
                    <a:lumMod val="75000"/>
                  </a:schemeClr>
                </a:solidFill>
                <a:latin typeface="微軟正黑體"/>
                <a:ea typeface="微軟正黑體"/>
              </a:endParaRPr>
            </a:p>
            <a:p>
              <a:pPr marL="545582" indent="-545582" defTabSz="1745864">
                <a:lnSpc>
                  <a:spcPts val="2291"/>
                </a:lnSpc>
                <a:spcBef>
                  <a:spcPts val="1146"/>
                </a:spcBef>
                <a:buFont typeface="Wingdings" panose="05000000000000000000" pitchFamily="2" charset="2"/>
                <a:buChar char="p"/>
              </a:pPr>
              <a:r>
                <a:rPr lang="zh-TW" altLang="en-US" sz="2300" b="1" dirty="0">
                  <a:solidFill>
                    <a:schemeClr val="accent6">
                      <a:lumMod val="75000"/>
                    </a:schemeClr>
                  </a:solidFill>
                  <a:latin typeface="微軟正黑體"/>
                  <a:ea typeface="微軟正黑體"/>
                </a:rPr>
                <a:t>生產區域基盤整備：農地重劃、農水路</a:t>
              </a:r>
              <a:endParaRPr lang="en-US" altLang="zh-TW" sz="2300" b="1" dirty="0">
                <a:solidFill>
                  <a:schemeClr val="accent6">
                    <a:lumMod val="75000"/>
                  </a:schemeClr>
                </a:solidFill>
                <a:latin typeface="微軟正黑體"/>
                <a:ea typeface="微軟正黑體"/>
              </a:endParaRPr>
            </a:p>
            <a:p>
              <a:pPr marL="545582" indent="-545582" defTabSz="1745864">
                <a:lnSpc>
                  <a:spcPts val="2291"/>
                </a:lnSpc>
                <a:spcBef>
                  <a:spcPts val="1146"/>
                </a:spcBef>
                <a:buFont typeface="Wingdings" panose="05000000000000000000" pitchFamily="2" charset="2"/>
                <a:buChar char="p"/>
              </a:pPr>
              <a:r>
                <a:rPr lang="zh-TW" altLang="en-US" sz="2300" b="1" dirty="0">
                  <a:solidFill>
                    <a:schemeClr val="accent6">
                      <a:lumMod val="75000"/>
                    </a:schemeClr>
                  </a:solidFill>
                  <a:latin typeface="微軟正黑體"/>
                  <a:ea typeface="微軟正黑體"/>
                </a:rPr>
                <a:t>休閒農業及農村再生</a:t>
              </a:r>
              <a:endParaRPr lang="en-US" altLang="zh-TW" sz="2300" b="1" dirty="0">
                <a:solidFill>
                  <a:schemeClr val="accent6">
                    <a:lumMod val="75000"/>
                  </a:schemeClr>
                </a:solidFill>
                <a:latin typeface="微軟正黑體"/>
                <a:ea typeface="微軟正黑體"/>
              </a:endParaRPr>
            </a:p>
            <a:p>
              <a:pPr marL="545582" indent="-545582" defTabSz="1745864">
                <a:lnSpc>
                  <a:spcPts val="2291"/>
                </a:lnSpc>
                <a:spcBef>
                  <a:spcPts val="1146"/>
                </a:spcBef>
                <a:buFont typeface="Wingdings" panose="05000000000000000000" pitchFamily="2" charset="2"/>
                <a:buChar char="p"/>
              </a:pPr>
              <a:r>
                <a:rPr lang="zh-TW" altLang="en-US" sz="2300" b="1" dirty="0">
                  <a:solidFill>
                    <a:schemeClr val="accent6">
                      <a:lumMod val="75000"/>
                    </a:schemeClr>
                  </a:solidFill>
                  <a:latin typeface="微軟正黑體"/>
                  <a:ea typeface="微軟正黑體"/>
                </a:rPr>
                <a:t>價值鏈支援服務：區域加工中心、物流中心、農科園區、農產品批發市場</a:t>
              </a:r>
            </a:p>
          </p:txBody>
        </p:sp>
        <p:sp>
          <p:nvSpPr>
            <p:cNvPr id="23" name="文本框 65"/>
            <p:cNvSpPr>
              <a:spLocks noChangeArrowheads="1"/>
            </p:cNvSpPr>
            <p:nvPr/>
          </p:nvSpPr>
          <p:spPr bwMode="auto">
            <a:xfrm>
              <a:off x="7627331" y="7887442"/>
              <a:ext cx="4786579" cy="266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4586" tIns="87293" rIns="174586" bIns="87293">
              <a:spAutoFit/>
            </a:bodyPr>
            <a:lstStyle/>
            <a:p>
              <a:pPr algn="just" defTabSz="1745864"/>
              <a:r>
                <a:rPr lang="zh-TW" altLang="en-US" sz="2700" b="1" dirty="0">
                  <a:solidFill>
                    <a:srgbClr val="000000"/>
                  </a:solidFill>
                  <a:latin typeface="微軟正黑體"/>
                  <a:ea typeface="微軟正黑體"/>
                  <a:sym typeface="微软雅黑" pitchFamily="34" charset="-122"/>
                </a:rPr>
                <a:t>農業發展地區肩負糧食安全任務，並以農業生產及其產業價值鏈需求使用為方向。亦將按農地生產貢獻度或其他評估準則，朝</a:t>
              </a:r>
              <a:r>
                <a:rPr lang="zh-TW" altLang="en-US" sz="2700" b="1" dirty="0">
                  <a:solidFill>
                    <a:srgbClr val="FF0000"/>
                  </a:solidFill>
                  <a:latin typeface="微軟正黑體"/>
                  <a:ea typeface="微軟正黑體"/>
                  <a:sym typeface="微软雅黑" pitchFamily="34" charset="-122"/>
                </a:rPr>
                <a:t>分級輔導</a:t>
              </a:r>
              <a:r>
                <a:rPr lang="zh-TW" altLang="en-US" sz="2700" b="1" dirty="0">
                  <a:solidFill>
                    <a:srgbClr val="000000"/>
                  </a:solidFill>
                  <a:latin typeface="微軟正黑體"/>
                  <a:ea typeface="微軟正黑體"/>
                  <a:sym typeface="微软雅黑" pitchFamily="34" charset="-122"/>
                </a:rPr>
                <a:t>之方向研議</a:t>
              </a:r>
              <a:endParaRPr lang="en-US" altLang="zh-TW" sz="2700" b="1" dirty="0">
                <a:solidFill>
                  <a:srgbClr val="000000"/>
                </a:solidFill>
                <a:latin typeface="微軟正黑體"/>
                <a:ea typeface="微軟正黑體"/>
                <a:sym typeface="微软雅黑" pitchFamily="34" charset="-122"/>
              </a:endParaRPr>
            </a:p>
          </p:txBody>
        </p:sp>
      </p:grpSp>
    </p:spTree>
    <p:extLst>
      <p:ext uri="{BB962C8B-B14F-4D97-AF65-F5344CB8AC3E}">
        <p14:creationId xmlns:p14="http://schemas.microsoft.com/office/powerpoint/2010/main" val="2502967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p:cNvGrpSpPr/>
          <p:nvPr/>
        </p:nvGrpSpPr>
        <p:grpSpPr>
          <a:xfrm>
            <a:off x="410506" y="1656464"/>
            <a:ext cx="17304034" cy="8809908"/>
            <a:chOff x="410506" y="1656464"/>
            <a:chExt cx="17304034" cy="8809908"/>
          </a:xfrm>
        </p:grpSpPr>
        <p:sp>
          <p:nvSpPr>
            <p:cNvPr id="14" name="向右箭號圖說文字 13"/>
            <p:cNvSpPr/>
            <p:nvPr/>
          </p:nvSpPr>
          <p:spPr>
            <a:xfrm>
              <a:off x="432645" y="3100693"/>
              <a:ext cx="2844782" cy="488201"/>
            </a:xfrm>
            <a:prstGeom prst="rightArrowCallout">
              <a:avLst>
                <a:gd name="adj1" fmla="val 19052"/>
                <a:gd name="adj2" fmla="val 21905"/>
                <a:gd name="adj3" fmla="val 40684"/>
                <a:gd name="adj4" fmla="val 74648"/>
              </a:avLst>
            </a:prstGeom>
            <a:ln w="28575">
              <a:solidFill>
                <a:schemeClr val="bg2">
                  <a:lumMod val="50000"/>
                </a:schemeClr>
              </a:solidFill>
            </a:ln>
          </p:spPr>
          <p:txBody>
            <a:bodyPr wrap="square" lIns="36000" tIns="36000" rIns="36000" bIns="36000">
              <a:spAutoFit/>
            </a:bodyPr>
            <a:lstStyle/>
            <a:p>
              <a:pPr algn="ctr"/>
              <a:r>
                <a:rPr lang="zh-TW" altLang="en-US" sz="2700" b="1" dirty="0">
                  <a:solidFill>
                    <a:srgbClr val="C00000"/>
                  </a:solidFill>
                  <a:latin typeface="微軟正黑體" panose="020B0604030504040204" pitchFamily="34" charset="-120"/>
                  <a:ea typeface="微軟正黑體" panose="020B0604030504040204" pitchFamily="34" charset="-120"/>
                </a:rPr>
                <a:t>國土計畫法</a:t>
              </a:r>
            </a:p>
          </p:txBody>
        </p:sp>
        <p:sp>
          <p:nvSpPr>
            <p:cNvPr id="21" name="圓角矩形 20"/>
            <p:cNvSpPr/>
            <p:nvPr/>
          </p:nvSpPr>
          <p:spPr>
            <a:xfrm>
              <a:off x="1083395" y="1746692"/>
              <a:ext cx="1477841" cy="863630"/>
            </a:xfrm>
            <a:prstGeom prst="roundRect">
              <a:avLst/>
            </a:prstGeom>
            <a:solidFill>
              <a:srgbClr val="66FF66"/>
            </a:solidFill>
            <a:ln>
              <a:noFill/>
            </a:ln>
          </p:spPr>
          <p:style>
            <a:lnRef idx="2">
              <a:schemeClr val="dk1"/>
            </a:lnRef>
            <a:fillRef idx="1">
              <a:schemeClr val="lt1"/>
            </a:fillRef>
            <a:effectRef idx="0">
              <a:schemeClr val="dk1"/>
            </a:effectRef>
            <a:fontRef idx="minor">
              <a:schemeClr val="dk1"/>
            </a:fontRef>
          </p:style>
          <p:txBody>
            <a:bodyPr wrap="square" lIns="36000" tIns="36000" rIns="36000" bIns="36000">
              <a:spAutoFit/>
            </a:bodyPr>
            <a:lstStyle/>
            <a:p>
              <a:r>
                <a:rPr lang="zh-TW" altLang="en-US" sz="4600" b="1" dirty="0">
                  <a:latin typeface="微軟正黑體" pitchFamily="34" charset="-120"/>
                  <a:ea typeface="微軟正黑體" pitchFamily="34" charset="-120"/>
                  <a:cs typeface="Adobe 繁黑體 Std B"/>
                </a:rPr>
                <a:t>法源</a:t>
              </a:r>
            </a:p>
          </p:txBody>
        </p:sp>
        <p:grpSp>
          <p:nvGrpSpPr>
            <p:cNvPr id="17" name="群組 16"/>
            <p:cNvGrpSpPr/>
            <p:nvPr/>
          </p:nvGrpSpPr>
          <p:grpSpPr>
            <a:xfrm>
              <a:off x="8164081" y="4120261"/>
              <a:ext cx="4725921" cy="3890661"/>
              <a:chOff x="7257601" y="2578258"/>
              <a:chExt cx="1943998" cy="81942"/>
            </a:xfrm>
            <a:solidFill>
              <a:srgbClr val="FF0066"/>
            </a:solidFill>
          </p:grpSpPr>
          <p:sp>
            <p:nvSpPr>
              <p:cNvPr id="75" name="文字方塊 74">
                <a:extLst>
                  <a:ext uri="{FF2B5EF4-FFF2-40B4-BE49-F238E27FC236}">
                    <a16:creationId xmlns:a16="http://schemas.microsoft.com/office/drawing/2014/main" id="{99C0DB33-A262-4426-BE23-46F5DF4F32E8}"/>
                  </a:ext>
                </a:extLst>
              </p:cNvPr>
              <p:cNvSpPr txBox="1"/>
              <p:nvPr/>
            </p:nvSpPr>
            <p:spPr bwMode="gray">
              <a:xfrm rot="5400000">
                <a:off x="8674629" y="2133229"/>
                <a:ext cx="81942" cy="971999"/>
              </a:xfrm>
              <a:prstGeom prst="snip2SameRect">
                <a:avLst/>
              </a:prstGeom>
              <a:solidFill>
                <a:srgbClr val="FF66CC"/>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sp>
            <p:nvSpPr>
              <p:cNvPr id="76" name="文字方塊 75">
                <a:extLst>
                  <a:ext uri="{FF2B5EF4-FFF2-40B4-BE49-F238E27FC236}">
                    <a16:creationId xmlns:a16="http://schemas.microsoft.com/office/drawing/2014/main" id="{99C0DB33-A262-4426-BE23-46F5DF4F32E8}"/>
                  </a:ext>
                </a:extLst>
              </p:cNvPr>
              <p:cNvSpPr txBox="1"/>
              <p:nvPr/>
            </p:nvSpPr>
            <p:spPr bwMode="gray">
              <a:xfrm rot="5400000" flipH="1" flipV="1">
                <a:off x="7702630" y="2133229"/>
                <a:ext cx="81942" cy="971999"/>
              </a:xfrm>
              <a:prstGeom prst="snip2SameRect">
                <a:avLst/>
              </a:prstGeom>
              <a:solidFill>
                <a:srgbClr val="FF66CC"/>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grpSp>
        <p:sp>
          <p:nvSpPr>
            <p:cNvPr id="72" name="向下箭號 71"/>
            <p:cNvSpPr/>
            <p:nvPr/>
          </p:nvSpPr>
          <p:spPr>
            <a:xfrm>
              <a:off x="9867691" y="7800331"/>
              <a:ext cx="1302527" cy="730735"/>
            </a:xfrm>
            <a:prstGeom prst="downArrow">
              <a:avLst>
                <a:gd name="adj1" fmla="val 50000"/>
                <a:gd name="adj2" fmla="val 49347"/>
              </a:avLst>
            </a:prstGeom>
            <a:solidFill>
              <a:srgbClr val="FF0066"/>
            </a:solidFill>
            <a:ln w="12700">
              <a:solidFill>
                <a:schemeClr val="tx1"/>
              </a:solidFill>
            </a:ln>
            <a:scene3d>
              <a:camera prst="orthographicFront"/>
              <a:lightRig rig="threePt" dir="t"/>
            </a:scene3d>
            <a:sp3d>
              <a:bevelT w="165100" prst="coolSlan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grpSp>
          <p:nvGrpSpPr>
            <p:cNvPr id="32" name="群組 31"/>
            <p:cNvGrpSpPr/>
            <p:nvPr/>
          </p:nvGrpSpPr>
          <p:grpSpPr>
            <a:xfrm>
              <a:off x="3630060" y="4326045"/>
              <a:ext cx="4013688" cy="3379023"/>
              <a:chOff x="4838901" y="1840489"/>
              <a:chExt cx="2015998" cy="1689316"/>
            </a:xfrm>
          </p:grpSpPr>
          <p:grpSp>
            <p:nvGrpSpPr>
              <p:cNvPr id="33" name="群組 32"/>
              <p:cNvGrpSpPr/>
              <p:nvPr/>
            </p:nvGrpSpPr>
            <p:grpSpPr>
              <a:xfrm>
                <a:off x="4838901" y="1840489"/>
                <a:ext cx="2015998" cy="1689316"/>
                <a:chOff x="4825393" y="1876727"/>
                <a:chExt cx="1949203" cy="2536207"/>
              </a:xfrm>
            </p:grpSpPr>
            <p:sp>
              <p:nvSpPr>
                <p:cNvPr id="40" name="文字方塊 39">
                  <a:extLst>
                    <a:ext uri="{FF2B5EF4-FFF2-40B4-BE49-F238E27FC236}">
                      <a16:creationId xmlns:a16="http://schemas.microsoft.com/office/drawing/2014/main" id="{99C0DB33-A262-4426-BE23-46F5DF4F32E8}"/>
                    </a:ext>
                  </a:extLst>
                </p:cNvPr>
                <p:cNvSpPr txBox="1"/>
                <p:nvPr/>
              </p:nvSpPr>
              <p:spPr bwMode="gray">
                <a:xfrm rot="5400000" flipH="1" flipV="1">
                  <a:off x="5040150" y="1707082"/>
                  <a:ext cx="592737" cy="939794"/>
                </a:xfrm>
                <a:prstGeom prst="snip2SameRect">
                  <a:avLst/>
                </a:prstGeom>
                <a:solidFill>
                  <a:srgbClr val="006600"/>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sp>
              <p:nvSpPr>
                <p:cNvPr id="39" name="文字方塊 38">
                  <a:extLst>
                    <a:ext uri="{FF2B5EF4-FFF2-40B4-BE49-F238E27FC236}">
                      <a16:creationId xmlns:a16="http://schemas.microsoft.com/office/drawing/2014/main" id="{99C0DB33-A262-4426-BE23-46F5DF4F32E8}"/>
                    </a:ext>
                  </a:extLst>
                </p:cNvPr>
                <p:cNvSpPr txBox="1"/>
                <p:nvPr/>
              </p:nvSpPr>
              <p:spPr bwMode="gray">
                <a:xfrm rot="5400000">
                  <a:off x="5980756" y="1703199"/>
                  <a:ext cx="592737" cy="939794"/>
                </a:xfrm>
                <a:prstGeom prst="snip2SameRect">
                  <a:avLst/>
                </a:prstGeom>
                <a:solidFill>
                  <a:srgbClr val="006600"/>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sp>
              <p:nvSpPr>
                <p:cNvPr id="37" name="圓角化對角線角落矩形 36">
                  <a:extLst>
                    <a:ext uri="{FF2B5EF4-FFF2-40B4-BE49-F238E27FC236}">
                      <a16:creationId xmlns:a16="http://schemas.microsoft.com/office/drawing/2014/main" id="{591200E9-61F5-4E6A-B815-248257B7767D}"/>
                    </a:ext>
                  </a:extLst>
                </p:cNvPr>
                <p:cNvSpPr/>
                <p:nvPr/>
              </p:nvSpPr>
              <p:spPr bwMode="gray">
                <a:xfrm>
                  <a:off x="4825393" y="2575317"/>
                  <a:ext cx="1949203" cy="1837617"/>
                </a:xfrm>
                <a:prstGeom prst="round2DiagRect">
                  <a:avLst/>
                </a:prstGeom>
                <a:solidFill>
                  <a:schemeClr val="bg1"/>
                </a:solidFill>
                <a:ln w="38100">
                  <a:solidFill>
                    <a:srgbClr val="006600"/>
                  </a:solidFill>
                </a:ln>
              </p:spPr>
              <p:txBody>
                <a:bodyPr rtlCol="0" anchor="ctr"/>
                <a:lstStyle/>
                <a:p>
                  <a:pPr algn="ctr" defTabSz="1745864">
                    <a:defRPr/>
                  </a:pPr>
                  <a:r>
                    <a:rPr lang="zh-TW" altLang="en-US" sz="2000" kern="0" dirty="0">
                      <a:solidFill>
                        <a:prstClr val="black"/>
                      </a:solidFill>
                    </a:rPr>
                    <a:t> </a:t>
                  </a:r>
                </a:p>
              </p:txBody>
            </p:sp>
          </p:grpSp>
          <p:sp>
            <p:nvSpPr>
              <p:cNvPr id="34" name="矩形 33"/>
              <p:cNvSpPr/>
              <p:nvPr/>
            </p:nvSpPr>
            <p:spPr>
              <a:xfrm>
                <a:off x="5415286" y="1886594"/>
                <a:ext cx="850085" cy="253886"/>
              </a:xfrm>
              <a:prstGeom prst="rect">
                <a:avLst/>
              </a:prstGeom>
              <a:ln>
                <a:noFill/>
              </a:ln>
            </p:spPr>
            <p:txBody>
              <a:bodyPr vert="horz" wrap="none">
                <a:spAutoFit/>
              </a:bodyPr>
              <a:lstStyle/>
              <a:p>
                <a:pPr algn="ctr" defTabSz="1745864">
                  <a:defRPr/>
                </a:pPr>
                <a:r>
                  <a:rPr lang="zh-TW" altLang="en-US" sz="2700" b="1" kern="0" dirty="0">
                    <a:solidFill>
                      <a:prstClr val="white"/>
                    </a:solidFill>
                    <a:latin typeface="微軟正黑體" panose="020B0604030504040204" pitchFamily="34" charset="-120"/>
                    <a:ea typeface="微軟正黑體" panose="020B0604030504040204" pitchFamily="34" charset="-120"/>
                  </a:rPr>
                  <a:t>農業政策</a:t>
                </a:r>
              </a:p>
            </p:txBody>
          </p:sp>
          <p:sp>
            <p:nvSpPr>
              <p:cNvPr id="35" name="內容版面配置區 33">
                <a:extLst>
                  <a:ext uri="{FF2B5EF4-FFF2-40B4-BE49-F238E27FC236}">
                    <a16:creationId xmlns:a16="http://schemas.microsoft.com/office/drawing/2014/main" id="{94865334-1579-4CEA-9BB0-207F2C445B4E}"/>
                  </a:ext>
                </a:extLst>
              </p:cNvPr>
              <p:cNvSpPr txBox="1">
                <a:spLocks/>
              </p:cNvSpPr>
              <p:nvPr/>
            </p:nvSpPr>
            <p:spPr bwMode="gray">
              <a:xfrm>
                <a:off x="4894385" y="2333332"/>
                <a:ext cx="1908000" cy="1189323"/>
              </a:xfrm>
              <a:prstGeom prst="rect">
                <a:avLst/>
              </a:prstGeom>
            </p:spPr>
            <p:txBody>
              <a:bodyPr vert="horz" lIns="68580" tIns="34290" rIns="68580" bIns="34290" rtlCol="0">
                <a:noAutofit/>
              </a:bodyPr>
              <a:lstStyle>
                <a:lvl1pPr marL="0" indent="0" algn="l" defTabSz="1439997" rtl="0" eaLnBrk="1" latinLnBrk="0" hangingPunct="1">
                  <a:lnSpc>
                    <a:spcPct val="100000"/>
                  </a:lnSpc>
                  <a:spcBef>
                    <a:spcPts val="945"/>
                  </a:spcBef>
                  <a:buFont typeface="Arial" panose="020B0604020202020204" pitchFamily="34" charset="0"/>
                  <a:buNone/>
                  <a:defRPr lang="zh-TW" altLang="en-US" sz="3150" kern="1200" baseline="0">
                    <a:solidFill>
                      <a:schemeClr val="accent6">
                        <a:lumMod val="75000"/>
                      </a:schemeClr>
                    </a:solidFill>
                    <a:latin typeface="Arial" panose="020B0604020202020204" pitchFamily="34" charset="0"/>
                    <a:ea typeface="華康黑體 Std W9" panose="020B0900000000000000" pitchFamily="34" charset="-120"/>
                    <a:cs typeface="+mn-cs"/>
                  </a:defRPr>
                </a:lvl1pPr>
                <a:lvl2pPr marL="363538" indent="-276225" algn="l" defTabSz="1439997" rtl="0" eaLnBrk="1" fontAlgn="ctr" latinLnBrk="0" hangingPunct="1">
                  <a:lnSpc>
                    <a:spcPct val="100000"/>
                  </a:lnSpc>
                  <a:spcBef>
                    <a:spcPts val="945"/>
                  </a:spcBef>
                  <a:buClr>
                    <a:schemeClr val="tx2"/>
                  </a:buClr>
                  <a:buSzPct val="60000"/>
                  <a:buFont typeface="Wingdings" panose="05000000000000000000" pitchFamily="2" charset="2"/>
                  <a:buChar char="l"/>
                  <a:tabLst/>
                  <a:defRPr lang="zh-TW" altLang="en-US" sz="2835" kern="1200" baseline="0">
                    <a:solidFill>
                      <a:schemeClr val="accent5">
                        <a:lumMod val="75000"/>
                      </a:schemeClr>
                    </a:solidFill>
                    <a:latin typeface="華康黑體 Std W7" panose="020B0700000000000000" pitchFamily="34" charset="-120"/>
                    <a:ea typeface="華康黑體 Std W7" panose="020B0700000000000000" pitchFamily="34" charset="-120"/>
                    <a:cs typeface="+mn-cs"/>
                  </a:defRPr>
                </a:lvl2pPr>
                <a:lvl3pPr marL="698500" indent="-334963" algn="l" defTabSz="1439997" rtl="0" eaLnBrk="1" latinLnBrk="0" hangingPunct="1">
                  <a:lnSpc>
                    <a:spcPct val="100000"/>
                  </a:lnSpc>
                  <a:spcBef>
                    <a:spcPts val="945"/>
                  </a:spcBef>
                  <a:buFont typeface="華康黑體 Std W7" panose="020B0700000000000000" pitchFamily="34" charset="-120"/>
                  <a:buChar char="–"/>
                  <a:defRPr lang="zh-TW" altLang="en-US" sz="2520" kern="1200" baseline="0">
                    <a:solidFill>
                      <a:schemeClr val="accent5"/>
                    </a:solidFill>
                    <a:latin typeface="Arial" panose="020B0604020202020204" pitchFamily="34" charset="0"/>
                    <a:ea typeface="華康黑體 Std W7" panose="020B0700000000000000" pitchFamily="34" charset="-120"/>
                    <a:cs typeface="+mn-cs"/>
                  </a:defRPr>
                </a:lvl3pPr>
                <a:lvl4pPr marL="1074738" indent="-182563" algn="l" defTabSz="1439997" rtl="0" eaLnBrk="1" fontAlgn="ctr" latinLnBrk="0" hangingPunct="1">
                  <a:lnSpc>
                    <a:spcPct val="100000"/>
                  </a:lnSpc>
                  <a:spcBef>
                    <a:spcPts val="945"/>
                  </a:spcBef>
                  <a:buClr>
                    <a:schemeClr val="accent5">
                      <a:lumMod val="75000"/>
                    </a:schemeClr>
                  </a:buClr>
                  <a:buSzPct val="100000"/>
                  <a:buFont typeface="Wingdings 3" panose="05040102010807070707" pitchFamily="18" charset="2"/>
                  <a:buChar char="}"/>
                  <a:defRPr lang="zh-TW" altLang="en-US" sz="2205" kern="1200" baseline="0">
                    <a:solidFill>
                      <a:schemeClr val="accent6"/>
                    </a:solidFill>
                    <a:latin typeface="華康黑體 Std W5" panose="020B0500000000000000" pitchFamily="34" charset="-120"/>
                    <a:ea typeface="華康黑體 Std W5" panose="020B0500000000000000" pitchFamily="34" charset="-120"/>
                    <a:cs typeface="+mn-cs"/>
                  </a:defRPr>
                </a:lvl4pPr>
                <a:lvl5pPr marL="1122362" indent="0" algn="l" defTabSz="1439997" rtl="0" eaLnBrk="1" latinLnBrk="0" hangingPunct="1">
                  <a:lnSpc>
                    <a:spcPct val="100000"/>
                  </a:lnSpc>
                  <a:spcBef>
                    <a:spcPts val="945"/>
                  </a:spcBef>
                  <a:buClr>
                    <a:schemeClr val="accent6"/>
                  </a:buClr>
                  <a:buFont typeface="標楷體" panose="03000509000000000000" pitchFamily="65" charset="-120"/>
                  <a:buNone/>
                  <a:defRPr sz="2205" kern="1200" baseline="0">
                    <a:solidFill>
                      <a:schemeClr val="accent6">
                        <a:lumMod val="75000"/>
                      </a:schemeClr>
                    </a:solidFill>
                    <a:latin typeface="華康黑體 Std W3" panose="020B0300000000000000" pitchFamily="34" charset="-120"/>
                    <a:ea typeface="華康黑體 Std W3" panose="020B0300000000000000" pitchFamily="34" charset="-120"/>
                    <a:cs typeface="+mn-cs"/>
                  </a:defRPr>
                </a:lvl5pPr>
                <a:lvl6pPr marL="3959992"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6pPr>
                <a:lvl7pPr marL="4679991"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7pPr>
                <a:lvl8pPr marL="5399989"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8pPr>
                <a:lvl9pPr marL="6119988"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9pPr>
              </a:lstStyle>
              <a:p>
                <a:pPr>
                  <a:spcBef>
                    <a:spcPts val="430"/>
                  </a:spcBef>
                  <a:spcAft>
                    <a:spcPts val="430"/>
                  </a:spcAft>
                  <a:defRPr/>
                </a:pPr>
                <a:r>
                  <a:rPr lang="zh-TW" altLang="en-US" sz="3100" b="1" dirty="0">
                    <a:solidFill>
                      <a:srgbClr val="70AD47">
                        <a:lumMod val="75000"/>
                      </a:srgbClr>
                    </a:solidFill>
                    <a:ea typeface="微軟正黑體" panose="020B0604030504040204" pitchFamily="34" charset="-120"/>
                  </a:rPr>
                  <a:t>研擬中</a:t>
                </a:r>
                <a:endParaRPr sz="3100" b="1" dirty="0">
                  <a:solidFill>
                    <a:srgbClr val="70AD47">
                      <a:lumMod val="75000"/>
                    </a:srgbClr>
                  </a:solidFill>
                  <a:ea typeface="微軟正黑體" panose="020B0604030504040204" pitchFamily="34" charset="-120"/>
                </a:endParaRP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中央農政單位政策</a:t>
                </a:r>
                <a:endParaRPr lang="en-US" altLang="zh-TW" sz="2700" b="1" dirty="0">
                  <a:solidFill>
                    <a:srgbClr val="968572"/>
                  </a:solidFill>
                  <a:latin typeface="微軟正黑體" panose="020B0604030504040204" pitchFamily="34" charset="-120"/>
                  <a:ea typeface="微軟正黑體" panose="020B0604030504040204" pitchFamily="34" charset="-120"/>
                </a:endParaRPr>
              </a:p>
              <a:p>
                <a:pPr marL="0" lvl="1" indent="0">
                  <a:spcBef>
                    <a:spcPts val="0"/>
                  </a:spcBef>
                  <a:buClr>
                    <a:srgbClr val="968572"/>
                  </a:buClr>
                  <a:buNone/>
                  <a:defRPr/>
                </a:pPr>
                <a:r>
                  <a:rPr lang="zh-TW" altLang="en-US" sz="2300" b="1" dirty="0">
                    <a:solidFill>
                      <a:srgbClr val="968572"/>
                    </a:solidFill>
                    <a:latin typeface="微軟正黑體" panose="020B0604030504040204" pitchFamily="34" charset="-120"/>
                    <a:ea typeface="微軟正黑體" panose="020B0604030504040204" pitchFamily="34" charset="-120"/>
                  </a:rPr>
                  <a:t>   </a:t>
                </a:r>
                <a:r>
                  <a:rPr lang="en-US" altLang="zh-TW" sz="2300" b="1" dirty="0">
                    <a:solidFill>
                      <a:srgbClr val="968572"/>
                    </a:solidFill>
                    <a:latin typeface="微軟正黑體" panose="020B0604030504040204" pitchFamily="34" charset="-120"/>
                    <a:ea typeface="微軟正黑體" panose="020B0604030504040204" pitchFamily="34" charset="-120"/>
                  </a:rPr>
                  <a:t>(</a:t>
                </a:r>
                <a:r>
                  <a:rPr lang="zh-TW" altLang="en-US" sz="2300" b="1" dirty="0">
                    <a:solidFill>
                      <a:srgbClr val="968572"/>
                    </a:solidFill>
                    <a:latin typeface="微軟正黑體" panose="020B0604030504040204" pitchFamily="34" charset="-120"/>
                    <a:ea typeface="微軟正黑體" panose="020B0604030504040204" pitchFamily="34" charset="-120"/>
                  </a:rPr>
                  <a:t>如：漁業白皮書</a:t>
                </a:r>
                <a:r>
                  <a:rPr lang="en-US" altLang="zh-TW" sz="2300" b="1" dirty="0">
                    <a:solidFill>
                      <a:srgbClr val="968572"/>
                    </a:solidFill>
                    <a:latin typeface="微軟正黑體" panose="020B0604030504040204" pitchFamily="34" charset="-120"/>
                    <a:ea typeface="微軟正黑體" panose="020B0604030504040204" pitchFamily="34" charset="-120"/>
                  </a:rPr>
                  <a:t>)</a:t>
                </a:r>
              </a:p>
              <a:p>
                <a:pPr marL="163675" lvl="1" indent="-163675">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 農地政策白皮書</a:t>
                </a:r>
              </a:p>
            </p:txBody>
          </p:sp>
        </p:grpSp>
        <p:grpSp>
          <p:nvGrpSpPr>
            <p:cNvPr id="41" name="群組 40"/>
            <p:cNvGrpSpPr/>
            <p:nvPr/>
          </p:nvGrpSpPr>
          <p:grpSpPr>
            <a:xfrm>
              <a:off x="8448085" y="4340561"/>
              <a:ext cx="4013688" cy="3323027"/>
              <a:chOff x="4838902" y="1845180"/>
              <a:chExt cx="2015998" cy="1643608"/>
            </a:xfrm>
          </p:grpSpPr>
          <p:grpSp>
            <p:nvGrpSpPr>
              <p:cNvPr id="42" name="群組 41"/>
              <p:cNvGrpSpPr/>
              <p:nvPr/>
            </p:nvGrpSpPr>
            <p:grpSpPr>
              <a:xfrm>
                <a:off x="4838902" y="1845180"/>
                <a:ext cx="2015998" cy="1637626"/>
                <a:chOff x="4825394" y="1883770"/>
                <a:chExt cx="1949203" cy="2458603"/>
              </a:xfrm>
            </p:grpSpPr>
            <p:sp>
              <p:nvSpPr>
                <p:cNvPr id="45" name="圓角化對角線角落矩形 44">
                  <a:extLst>
                    <a:ext uri="{FF2B5EF4-FFF2-40B4-BE49-F238E27FC236}">
                      <a16:creationId xmlns:a16="http://schemas.microsoft.com/office/drawing/2014/main" id="{591200E9-61F5-4E6A-B815-248257B7767D}"/>
                    </a:ext>
                  </a:extLst>
                </p:cNvPr>
                <p:cNvSpPr/>
                <p:nvPr/>
              </p:nvSpPr>
              <p:spPr bwMode="gray">
                <a:xfrm>
                  <a:off x="4825394" y="2524348"/>
                  <a:ext cx="1949203" cy="1818025"/>
                </a:xfrm>
                <a:prstGeom prst="round2DiagRect">
                  <a:avLst/>
                </a:prstGeom>
                <a:solidFill>
                  <a:schemeClr val="bg1"/>
                </a:solidFill>
                <a:ln w="38100">
                  <a:solidFill>
                    <a:srgbClr val="00B050"/>
                  </a:solidFill>
                </a:ln>
              </p:spPr>
              <p:txBody>
                <a:bodyPr rtlCol="0" anchor="ctr"/>
                <a:lstStyle/>
                <a:p>
                  <a:pPr algn="ctr" defTabSz="1745864">
                    <a:defRPr/>
                  </a:pPr>
                  <a:r>
                    <a:rPr lang="zh-TW" altLang="en-US" sz="2000" kern="0" dirty="0">
                      <a:solidFill>
                        <a:prstClr val="black"/>
                      </a:solidFill>
                    </a:rPr>
                    <a:t> </a:t>
                  </a:r>
                </a:p>
              </p:txBody>
            </p:sp>
            <p:sp>
              <p:nvSpPr>
                <p:cNvPr id="46" name="文字方塊 45">
                  <a:extLst>
                    <a:ext uri="{FF2B5EF4-FFF2-40B4-BE49-F238E27FC236}">
                      <a16:creationId xmlns:a16="http://schemas.microsoft.com/office/drawing/2014/main" id="{99C0DB33-A262-4426-BE23-46F5DF4F32E8}"/>
                    </a:ext>
                  </a:extLst>
                </p:cNvPr>
                <p:cNvSpPr txBox="1"/>
                <p:nvPr/>
              </p:nvSpPr>
              <p:spPr bwMode="gray">
                <a:xfrm rot="5400000">
                  <a:off x="5983916" y="1717350"/>
                  <a:ext cx="586417" cy="939794"/>
                </a:xfrm>
                <a:prstGeom prst="snip2SameRect">
                  <a:avLst/>
                </a:prstGeom>
                <a:solidFill>
                  <a:srgbClr val="00B050"/>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sp>
              <p:nvSpPr>
                <p:cNvPr id="47" name="文字方塊 46">
                  <a:extLst>
                    <a:ext uri="{FF2B5EF4-FFF2-40B4-BE49-F238E27FC236}">
                      <a16:creationId xmlns:a16="http://schemas.microsoft.com/office/drawing/2014/main" id="{99C0DB33-A262-4426-BE23-46F5DF4F32E8}"/>
                    </a:ext>
                  </a:extLst>
                </p:cNvPr>
                <p:cNvSpPr txBox="1"/>
                <p:nvPr/>
              </p:nvSpPr>
              <p:spPr bwMode="gray">
                <a:xfrm rot="5400000" flipH="1" flipV="1">
                  <a:off x="5043309" y="1707082"/>
                  <a:ext cx="586417" cy="939794"/>
                </a:xfrm>
                <a:prstGeom prst="snip2SameRect">
                  <a:avLst/>
                </a:prstGeom>
                <a:solidFill>
                  <a:srgbClr val="00B050"/>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grpSp>
          <p:sp>
            <p:nvSpPr>
              <p:cNvPr id="43" name="矩形 42"/>
              <p:cNvSpPr/>
              <p:nvPr/>
            </p:nvSpPr>
            <p:spPr>
              <a:xfrm>
                <a:off x="4848696" y="1886594"/>
                <a:ext cx="1975198" cy="251179"/>
              </a:xfrm>
              <a:prstGeom prst="rect">
                <a:avLst/>
              </a:prstGeom>
              <a:ln>
                <a:noFill/>
              </a:ln>
            </p:spPr>
            <p:txBody>
              <a:bodyPr vert="horz" wrap="none">
                <a:spAutoFit/>
              </a:bodyPr>
              <a:lstStyle/>
              <a:p>
                <a:pPr defTabSz="1745864">
                  <a:defRPr/>
                </a:pPr>
                <a:r>
                  <a:rPr lang="zh-TW" altLang="en-US" sz="2700" b="1" kern="0" dirty="0">
                    <a:solidFill>
                      <a:prstClr val="white"/>
                    </a:solidFill>
                    <a:latin typeface="微軟正黑體" panose="020B0604030504040204" pitchFamily="34" charset="-120"/>
                    <a:ea typeface="微軟正黑體" panose="020B0604030504040204" pitchFamily="34" charset="-120"/>
                  </a:rPr>
                  <a:t>縣市農地利用綜合規劃</a:t>
                </a:r>
              </a:p>
            </p:txBody>
          </p:sp>
          <p:sp>
            <p:nvSpPr>
              <p:cNvPr id="44" name="內容版面配置區 33">
                <a:extLst>
                  <a:ext uri="{FF2B5EF4-FFF2-40B4-BE49-F238E27FC236}">
                    <a16:creationId xmlns:a16="http://schemas.microsoft.com/office/drawing/2014/main" id="{94865334-1579-4CEA-9BB0-207F2C445B4E}"/>
                  </a:ext>
                </a:extLst>
              </p:cNvPr>
              <p:cNvSpPr txBox="1">
                <a:spLocks/>
              </p:cNvSpPr>
              <p:nvPr/>
            </p:nvSpPr>
            <p:spPr bwMode="gray">
              <a:xfrm>
                <a:off x="4894385" y="2284110"/>
                <a:ext cx="1836000" cy="1204678"/>
              </a:xfrm>
              <a:prstGeom prst="rect">
                <a:avLst/>
              </a:prstGeom>
            </p:spPr>
            <p:txBody>
              <a:bodyPr vert="horz" lIns="68580" tIns="34290" rIns="68580" bIns="34290" rtlCol="0">
                <a:noAutofit/>
              </a:bodyPr>
              <a:lstStyle>
                <a:lvl1pPr marL="0" indent="0" algn="l" defTabSz="1439997" rtl="0" eaLnBrk="1" latinLnBrk="0" hangingPunct="1">
                  <a:lnSpc>
                    <a:spcPct val="100000"/>
                  </a:lnSpc>
                  <a:spcBef>
                    <a:spcPts val="945"/>
                  </a:spcBef>
                  <a:buFont typeface="Arial" panose="020B0604020202020204" pitchFamily="34" charset="0"/>
                  <a:buNone/>
                  <a:defRPr lang="zh-TW" altLang="en-US" sz="3150" kern="1200" baseline="0">
                    <a:solidFill>
                      <a:schemeClr val="accent6">
                        <a:lumMod val="75000"/>
                      </a:schemeClr>
                    </a:solidFill>
                    <a:latin typeface="Arial" panose="020B0604020202020204" pitchFamily="34" charset="0"/>
                    <a:ea typeface="華康黑體 Std W9" panose="020B0900000000000000" pitchFamily="34" charset="-120"/>
                    <a:cs typeface="+mn-cs"/>
                  </a:defRPr>
                </a:lvl1pPr>
                <a:lvl2pPr marL="363538" indent="-276225" algn="l" defTabSz="1439997" rtl="0" eaLnBrk="1" fontAlgn="ctr" latinLnBrk="0" hangingPunct="1">
                  <a:lnSpc>
                    <a:spcPct val="100000"/>
                  </a:lnSpc>
                  <a:spcBef>
                    <a:spcPts val="945"/>
                  </a:spcBef>
                  <a:buClr>
                    <a:schemeClr val="tx2"/>
                  </a:buClr>
                  <a:buSzPct val="60000"/>
                  <a:buFont typeface="Wingdings" panose="05000000000000000000" pitchFamily="2" charset="2"/>
                  <a:buChar char="l"/>
                  <a:tabLst/>
                  <a:defRPr lang="zh-TW" altLang="en-US" sz="2835" kern="1200" baseline="0">
                    <a:solidFill>
                      <a:schemeClr val="accent5">
                        <a:lumMod val="75000"/>
                      </a:schemeClr>
                    </a:solidFill>
                    <a:latin typeface="華康黑體 Std W7" panose="020B0700000000000000" pitchFamily="34" charset="-120"/>
                    <a:ea typeface="華康黑體 Std W7" panose="020B0700000000000000" pitchFamily="34" charset="-120"/>
                    <a:cs typeface="+mn-cs"/>
                  </a:defRPr>
                </a:lvl2pPr>
                <a:lvl3pPr marL="698500" indent="-334963" algn="l" defTabSz="1439997" rtl="0" eaLnBrk="1" latinLnBrk="0" hangingPunct="1">
                  <a:lnSpc>
                    <a:spcPct val="100000"/>
                  </a:lnSpc>
                  <a:spcBef>
                    <a:spcPts val="945"/>
                  </a:spcBef>
                  <a:buFont typeface="華康黑體 Std W7" panose="020B0700000000000000" pitchFamily="34" charset="-120"/>
                  <a:buChar char="–"/>
                  <a:defRPr lang="zh-TW" altLang="en-US" sz="2520" kern="1200" baseline="0">
                    <a:solidFill>
                      <a:schemeClr val="accent5"/>
                    </a:solidFill>
                    <a:latin typeface="Arial" panose="020B0604020202020204" pitchFamily="34" charset="0"/>
                    <a:ea typeface="華康黑體 Std W7" panose="020B0700000000000000" pitchFamily="34" charset="-120"/>
                    <a:cs typeface="+mn-cs"/>
                  </a:defRPr>
                </a:lvl3pPr>
                <a:lvl4pPr marL="1074738" indent="-182563" algn="l" defTabSz="1439997" rtl="0" eaLnBrk="1" fontAlgn="ctr" latinLnBrk="0" hangingPunct="1">
                  <a:lnSpc>
                    <a:spcPct val="100000"/>
                  </a:lnSpc>
                  <a:spcBef>
                    <a:spcPts val="945"/>
                  </a:spcBef>
                  <a:buClr>
                    <a:schemeClr val="accent5">
                      <a:lumMod val="75000"/>
                    </a:schemeClr>
                  </a:buClr>
                  <a:buSzPct val="100000"/>
                  <a:buFont typeface="Wingdings 3" panose="05040102010807070707" pitchFamily="18" charset="2"/>
                  <a:buChar char="}"/>
                  <a:defRPr lang="zh-TW" altLang="en-US" sz="2205" kern="1200" baseline="0">
                    <a:solidFill>
                      <a:schemeClr val="accent6"/>
                    </a:solidFill>
                    <a:latin typeface="華康黑體 Std W5" panose="020B0500000000000000" pitchFamily="34" charset="-120"/>
                    <a:ea typeface="華康黑體 Std W5" panose="020B0500000000000000" pitchFamily="34" charset="-120"/>
                    <a:cs typeface="+mn-cs"/>
                  </a:defRPr>
                </a:lvl4pPr>
                <a:lvl5pPr marL="1122362" indent="0" algn="l" defTabSz="1439997" rtl="0" eaLnBrk="1" latinLnBrk="0" hangingPunct="1">
                  <a:lnSpc>
                    <a:spcPct val="100000"/>
                  </a:lnSpc>
                  <a:spcBef>
                    <a:spcPts val="945"/>
                  </a:spcBef>
                  <a:buClr>
                    <a:schemeClr val="accent6"/>
                  </a:buClr>
                  <a:buFont typeface="標楷體" panose="03000509000000000000" pitchFamily="65" charset="-120"/>
                  <a:buNone/>
                  <a:defRPr sz="2205" kern="1200" baseline="0">
                    <a:solidFill>
                      <a:schemeClr val="accent6">
                        <a:lumMod val="75000"/>
                      </a:schemeClr>
                    </a:solidFill>
                    <a:latin typeface="華康黑體 Std W3" panose="020B0300000000000000" pitchFamily="34" charset="-120"/>
                    <a:ea typeface="華康黑體 Std W3" panose="020B0300000000000000" pitchFamily="34" charset="-120"/>
                    <a:cs typeface="+mn-cs"/>
                  </a:defRPr>
                </a:lvl5pPr>
                <a:lvl6pPr marL="3959992"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6pPr>
                <a:lvl7pPr marL="4679991"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7pPr>
                <a:lvl8pPr marL="5399989"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8pPr>
                <a:lvl9pPr marL="6119988"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9pPr>
              </a:lstStyle>
              <a:p>
                <a:pPr>
                  <a:spcBef>
                    <a:spcPts val="430"/>
                  </a:spcBef>
                  <a:spcAft>
                    <a:spcPts val="430"/>
                  </a:spcAft>
                  <a:defRPr/>
                </a:pPr>
                <a:r>
                  <a:rPr sz="3100" b="1" dirty="0">
                    <a:solidFill>
                      <a:srgbClr val="70AD47">
                        <a:lumMod val="75000"/>
                      </a:srgbClr>
                    </a:solidFill>
                    <a:ea typeface="微軟正黑體" panose="020B0604030504040204" pitchFamily="34" charset="-120"/>
                  </a:rPr>
                  <a:t>規劃目的</a:t>
                </a:r>
              </a:p>
              <a:p>
                <a:pPr marL="261419" lvl="1" indent="-261419">
                  <a:spcBef>
                    <a:spcPts val="0"/>
                  </a:spcBef>
                  <a:buClr>
                    <a:srgbClr val="968572"/>
                  </a:buClr>
                  <a:defRPr/>
                </a:pPr>
                <a:r>
                  <a:rPr sz="2700" b="1" dirty="0">
                    <a:solidFill>
                      <a:srgbClr val="FF6600"/>
                    </a:solidFill>
                    <a:latin typeface="微軟正黑體" panose="020B0604030504040204" pitchFamily="34" charset="-120"/>
                    <a:ea typeface="微軟正黑體" panose="020B0604030504040204" pitchFamily="34" charset="-120"/>
                  </a:rPr>
                  <a:t>盤點及資源投入</a:t>
                </a: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規劃農業施政藍圖</a:t>
                </a:r>
              </a:p>
              <a:p>
                <a:pPr marL="261419" lvl="1" indent="-261419">
                  <a:spcBef>
                    <a:spcPts val="0"/>
                  </a:spcBef>
                  <a:buClr>
                    <a:srgbClr val="968572"/>
                  </a:buClr>
                  <a:defRPr/>
                </a:pPr>
                <a:r>
                  <a:rPr sz="2700" b="1" dirty="0">
                    <a:solidFill>
                      <a:srgbClr val="968572"/>
                    </a:solidFill>
                    <a:latin typeface="微軟正黑體" panose="020B0604030504040204" pitchFamily="34" charset="-120"/>
                    <a:ea typeface="微軟正黑體" panose="020B0604030504040204" pitchFamily="34" charset="-120"/>
                  </a:rPr>
                  <a:t>處理農地衝突問題</a:t>
                </a:r>
              </a:p>
              <a:p>
                <a:pPr marL="261419" lvl="1" indent="-261419">
                  <a:spcBef>
                    <a:spcPts val="0"/>
                  </a:spcBef>
                  <a:buClr>
                    <a:srgbClr val="968572"/>
                  </a:buClr>
                  <a:defRPr/>
                </a:pPr>
                <a:r>
                  <a:rPr sz="2700" b="1" dirty="0">
                    <a:solidFill>
                      <a:srgbClr val="968572"/>
                    </a:solidFill>
                    <a:latin typeface="微軟正黑體" panose="020B0604030504040204" pitchFamily="34" charset="-120"/>
                    <a:ea typeface="微軟正黑體" panose="020B0604030504040204" pitchFamily="34" charset="-120"/>
                  </a:rPr>
                  <a:t>土地使用管制</a:t>
                </a:r>
              </a:p>
            </p:txBody>
          </p:sp>
        </p:grpSp>
        <p:sp>
          <p:nvSpPr>
            <p:cNvPr id="9" name="向下箭號 8"/>
            <p:cNvSpPr/>
            <p:nvPr/>
          </p:nvSpPr>
          <p:spPr>
            <a:xfrm>
              <a:off x="5239724" y="3806125"/>
              <a:ext cx="768192" cy="553258"/>
            </a:xfrm>
            <a:prstGeom prst="downArrow">
              <a:avLst>
                <a:gd name="adj1" fmla="val 50000"/>
                <a:gd name="adj2" fmla="val 39669"/>
              </a:avLst>
            </a:prstGeom>
            <a:solidFill>
              <a:srgbClr val="FFFF00"/>
            </a:solidFill>
            <a:ln>
              <a:solidFill>
                <a:schemeClr val="accent4">
                  <a:lumMod val="50000"/>
                </a:schemeClr>
              </a:solidFill>
            </a:ln>
            <a:scene3d>
              <a:camera prst="orthographicFront"/>
              <a:lightRig rig="threePt" dir="t"/>
            </a:scene3d>
            <a:sp3d>
              <a:bevelT w="165100" prst="coolSlan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grpSp>
          <p:nvGrpSpPr>
            <p:cNvPr id="48" name="群組 47"/>
            <p:cNvGrpSpPr/>
            <p:nvPr/>
          </p:nvGrpSpPr>
          <p:grpSpPr>
            <a:xfrm>
              <a:off x="13358872" y="4326145"/>
              <a:ext cx="4013688" cy="3311117"/>
              <a:chOff x="4838901" y="1840489"/>
              <a:chExt cx="2015998" cy="1655367"/>
            </a:xfrm>
          </p:grpSpPr>
          <p:grpSp>
            <p:nvGrpSpPr>
              <p:cNvPr id="60" name="群組 59"/>
              <p:cNvGrpSpPr/>
              <p:nvPr/>
            </p:nvGrpSpPr>
            <p:grpSpPr>
              <a:xfrm>
                <a:off x="4838901" y="1840489"/>
                <a:ext cx="2015998" cy="1655367"/>
                <a:chOff x="4825393" y="1876726"/>
                <a:chExt cx="1949203" cy="2485238"/>
              </a:xfrm>
            </p:grpSpPr>
            <p:sp>
              <p:nvSpPr>
                <p:cNvPr id="63" name="圓角化對角線角落矩形 62">
                  <a:extLst>
                    <a:ext uri="{FF2B5EF4-FFF2-40B4-BE49-F238E27FC236}">
                      <a16:creationId xmlns:a16="http://schemas.microsoft.com/office/drawing/2014/main" id="{591200E9-61F5-4E6A-B815-248257B7767D}"/>
                    </a:ext>
                  </a:extLst>
                </p:cNvPr>
                <p:cNvSpPr/>
                <p:nvPr/>
              </p:nvSpPr>
              <p:spPr bwMode="gray">
                <a:xfrm>
                  <a:off x="4825393" y="2524347"/>
                  <a:ext cx="1949203" cy="1837617"/>
                </a:xfrm>
                <a:prstGeom prst="round2DiagRect">
                  <a:avLst/>
                </a:prstGeom>
                <a:solidFill>
                  <a:schemeClr val="bg1"/>
                </a:solidFill>
                <a:ln w="38100">
                  <a:solidFill>
                    <a:srgbClr val="68A042"/>
                  </a:solidFill>
                </a:ln>
              </p:spPr>
              <p:txBody>
                <a:bodyPr rtlCol="0" anchor="ctr"/>
                <a:lstStyle/>
                <a:p>
                  <a:pPr algn="ctr" defTabSz="1745864">
                    <a:defRPr/>
                  </a:pPr>
                  <a:r>
                    <a:rPr lang="zh-TW" altLang="en-US" sz="2000" kern="0" dirty="0">
                      <a:solidFill>
                        <a:prstClr val="black"/>
                      </a:solidFill>
                    </a:rPr>
                    <a:t> </a:t>
                  </a:r>
                </a:p>
              </p:txBody>
            </p:sp>
            <p:sp>
              <p:nvSpPr>
                <p:cNvPr id="64" name="文字方塊 63">
                  <a:extLst>
                    <a:ext uri="{FF2B5EF4-FFF2-40B4-BE49-F238E27FC236}">
                      <a16:creationId xmlns:a16="http://schemas.microsoft.com/office/drawing/2014/main" id="{99C0DB33-A262-4426-BE23-46F5DF4F32E8}"/>
                    </a:ext>
                  </a:extLst>
                </p:cNvPr>
                <p:cNvSpPr txBox="1"/>
                <p:nvPr/>
              </p:nvSpPr>
              <p:spPr bwMode="gray">
                <a:xfrm rot="5400000">
                  <a:off x="5980756" y="1703198"/>
                  <a:ext cx="592737" cy="939794"/>
                </a:xfrm>
                <a:prstGeom prst="snip2SameRect">
                  <a:avLst/>
                </a:prstGeom>
                <a:solidFill>
                  <a:srgbClr val="68A042"/>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sp>
              <p:nvSpPr>
                <p:cNvPr id="65" name="文字方塊 64">
                  <a:extLst>
                    <a:ext uri="{FF2B5EF4-FFF2-40B4-BE49-F238E27FC236}">
                      <a16:creationId xmlns:a16="http://schemas.microsoft.com/office/drawing/2014/main" id="{99C0DB33-A262-4426-BE23-46F5DF4F32E8}"/>
                    </a:ext>
                  </a:extLst>
                </p:cNvPr>
                <p:cNvSpPr txBox="1"/>
                <p:nvPr/>
              </p:nvSpPr>
              <p:spPr bwMode="gray">
                <a:xfrm rot="5400000" flipH="1" flipV="1">
                  <a:off x="5040150" y="1707082"/>
                  <a:ext cx="592737" cy="939794"/>
                </a:xfrm>
                <a:prstGeom prst="snip2SameRect">
                  <a:avLst/>
                </a:prstGeom>
                <a:solidFill>
                  <a:srgbClr val="68A042"/>
                </a:solidFill>
                <a:ln w="38100">
                  <a:noFill/>
                </a:ln>
              </p:spPr>
              <p:txBody>
                <a:bodyPr vert="eaVert" wrap="square" rtlCol="0">
                  <a:spAutoFit/>
                </a:bodyPr>
                <a:lstStyle/>
                <a:p>
                  <a:pPr defTabSz="1745864">
                    <a:defRPr/>
                  </a:pPr>
                  <a:endParaRPr lang="zh-TW" altLang="en-US" sz="3100" b="1" kern="0" dirty="0">
                    <a:solidFill>
                      <a:prstClr val="white"/>
                    </a:solidFill>
                    <a:latin typeface="微軟正黑體" panose="020B0604030504040204" pitchFamily="34" charset="-120"/>
                    <a:ea typeface="微軟正黑體" panose="020B0604030504040204" pitchFamily="34" charset="-120"/>
                  </a:endParaRPr>
                </a:p>
              </p:txBody>
            </p:sp>
          </p:grpSp>
          <p:sp>
            <p:nvSpPr>
              <p:cNvPr id="61" name="矩形 60"/>
              <p:cNvSpPr/>
              <p:nvPr/>
            </p:nvSpPr>
            <p:spPr>
              <a:xfrm>
                <a:off x="4970375" y="1885190"/>
                <a:ext cx="1787679" cy="253886"/>
              </a:xfrm>
              <a:prstGeom prst="rect">
                <a:avLst/>
              </a:prstGeom>
              <a:ln>
                <a:noFill/>
              </a:ln>
            </p:spPr>
            <p:txBody>
              <a:bodyPr vert="horz" wrap="none">
                <a:spAutoFit/>
              </a:bodyPr>
              <a:lstStyle/>
              <a:p>
                <a:pPr algn="ctr" defTabSz="1745864">
                  <a:defRPr/>
                </a:pPr>
                <a:r>
                  <a:rPr lang="zh-TW" altLang="en-US" sz="2700" b="1" kern="0" dirty="0">
                    <a:solidFill>
                      <a:prstClr val="white"/>
                    </a:solidFill>
                    <a:latin typeface="微軟正黑體" panose="020B0604030504040204" pitchFamily="34" charset="-120"/>
                    <a:ea typeface="微軟正黑體" panose="020B0604030504040204" pitchFamily="34" charset="-120"/>
                  </a:rPr>
                  <a:t>鄉鎮農產業空間規劃</a:t>
                </a:r>
              </a:p>
            </p:txBody>
          </p:sp>
          <p:sp>
            <p:nvSpPr>
              <p:cNvPr id="62" name="內容版面配置區 33">
                <a:extLst>
                  <a:ext uri="{FF2B5EF4-FFF2-40B4-BE49-F238E27FC236}">
                    <a16:creationId xmlns:a16="http://schemas.microsoft.com/office/drawing/2014/main" id="{94865334-1579-4CEA-9BB0-207F2C445B4E}"/>
                  </a:ext>
                </a:extLst>
              </p:cNvPr>
              <p:cNvSpPr txBox="1">
                <a:spLocks/>
              </p:cNvSpPr>
              <p:nvPr/>
            </p:nvSpPr>
            <p:spPr bwMode="gray">
              <a:xfrm>
                <a:off x="4894385" y="2284110"/>
                <a:ext cx="1908000" cy="1204678"/>
              </a:xfrm>
              <a:prstGeom prst="rect">
                <a:avLst/>
              </a:prstGeom>
            </p:spPr>
            <p:txBody>
              <a:bodyPr vert="horz" lIns="68580" tIns="34290" rIns="68580" bIns="34290" rtlCol="0">
                <a:noAutofit/>
              </a:bodyPr>
              <a:lstStyle>
                <a:lvl1pPr marL="0" indent="0" algn="l" defTabSz="1439997" rtl="0" eaLnBrk="1" latinLnBrk="0" hangingPunct="1">
                  <a:lnSpc>
                    <a:spcPct val="100000"/>
                  </a:lnSpc>
                  <a:spcBef>
                    <a:spcPts val="945"/>
                  </a:spcBef>
                  <a:buFont typeface="Arial" panose="020B0604020202020204" pitchFamily="34" charset="0"/>
                  <a:buNone/>
                  <a:defRPr lang="zh-TW" altLang="en-US" sz="3150" kern="1200" baseline="0">
                    <a:solidFill>
                      <a:schemeClr val="accent6">
                        <a:lumMod val="75000"/>
                      </a:schemeClr>
                    </a:solidFill>
                    <a:latin typeface="Arial" panose="020B0604020202020204" pitchFamily="34" charset="0"/>
                    <a:ea typeface="華康黑體 Std W9" panose="020B0900000000000000" pitchFamily="34" charset="-120"/>
                    <a:cs typeface="+mn-cs"/>
                  </a:defRPr>
                </a:lvl1pPr>
                <a:lvl2pPr marL="363538" indent="-276225" algn="l" defTabSz="1439997" rtl="0" eaLnBrk="1" fontAlgn="ctr" latinLnBrk="0" hangingPunct="1">
                  <a:lnSpc>
                    <a:spcPct val="100000"/>
                  </a:lnSpc>
                  <a:spcBef>
                    <a:spcPts val="945"/>
                  </a:spcBef>
                  <a:buClr>
                    <a:schemeClr val="tx2"/>
                  </a:buClr>
                  <a:buSzPct val="60000"/>
                  <a:buFont typeface="Wingdings" panose="05000000000000000000" pitchFamily="2" charset="2"/>
                  <a:buChar char="l"/>
                  <a:tabLst/>
                  <a:defRPr lang="zh-TW" altLang="en-US" sz="2835" kern="1200" baseline="0">
                    <a:solidFill>
                      <a:schemeClr val="accent5">
                        <a:lumMod val="75000"/>
                      </a:schemeClr>
                    </a:solidFill>
                    <a:latin typeface="華康黑體 Std W7" panose="020B0700000000000000" pitchFamily="34" charset="-120"/>
                    <a:ea typeface="華康黑體 Std W7" panose="020B0700000000000000" pitchFamily="34" charset="-120"/>
                    <a:cs typeface="+mn-cs"/>
                  </a:defRPr>
                </a:lvl2pPr>
                <a:lvl3pPr marL="698500" indent="-334963" algn="l" defTabSz="1439997" rtl="0" eaLnBrk="1" latinLnBrk="0" hangingPunct="1">
                  <a:lnSpc>
                    <a:spcPct val="100000"/>
                  </a:lnSpc>
                  <a:spcBef>
                    <a:spcPts val="945"/>
                  </a:spcBef>
                  <a:buFont typeface="華康黑體 Std W7" panose="020B0700000000000000" pitchFamily="34" charset="-120"/>
                  <a:buChar char="–"/>
                  <a:defRPr lang="zh-TW" altLang="en-US" sz="2520" kern="1200" baseline="0">
                    <a:solidFill>
                      <a:schemeClr val="accent5"/>
                    </a:solidFill>
                    <a:latin typeface="Arial" panose="020B0604020202020204" pitchFamily="34" charset="0"/>
                    <a:ea typeface="華康黑體 Std W7" panose="020B0700000000000000" pitchFamily="34" charset="-120"/>
                    <a:cs typeface="+mn-cs"/>
                  </a:defRPr>
                </a:lvl3pPr>
                <a:lvl4pPr marL="1074738" indent="-182563" algn="l" defTabSz="1439997" rtl="0" eaLnBrk="1" fontAlgn="ctr" latinLnBrk="0" hangingPunct="1">
                  <a:lnSpc>
                    <a:spcPct val="100000"/>
                  </a:lnSpc>
                  <a:spcBef>
                    <a:spcPts val="945"/>
                  </a:spcBef>
                  <a:buClr>
                    <a:schemeClr val="accent5">
                      <a:lumMod val="75000"/>
                    </a:schemeClr>
                  </a:buClr>
                  <a:buSzPct val="100000"/>
                  <a:buFont typeface="Wingdings 3" panose="05040102010807070707" pitchFamily="18" charset="2"/>
                  <a:buChar char="}"/>
                  <a:defRPr lang="zh-TW" altLang="en-US" sz="2205" kern="1200" baseline="0">
                    <a:solidFill>
                      <a:schemeClr val="accent6"/>
                    </a:solidFill>
                    <a:latin typeface="華康黑體 Std W5" panose="020B0500000000000000" pitchFamily="34" charset="-120"/>
                    <a:ea typeface="華康黑體 Std W5" panose="020B0500000000000000" pitchFamily="34" charset="-120"/>
                    <a:cs typeface="+mn-cs"/>
                  </a:defRPr>
                </a:lvl4pPr>
                <a:lvl5pPr marL="1122362" indent="0" algn="l" defTabSz="1439997" rtl="0" eaLnBrk="1" latinLnBrk="0" hangingPunct="1">
                  <a:lnSpc>
                    <a:spcPct val="100000"/>
                  </a:lnSpc>
                  <a:spcBef>
                    <a:spcPts val="945"/>
                  </a:spcBef>
                  <a:buClr>
                    <a:schemeClr val="accent6"/>
                  </a:buClr>
                  <a:buFont typeface="標楷體" panose="03000509000000000000" pitchFamily="65" charset="-120"/>
                  <a:buNone/>
                  <a:defRPr sz="2205" kern="1200" baseline="0">
                    <a:solidFill>
                      <a:schemeClr val="accent6">
                        <a:lumMod val="75000"/>
                      </a:schemeClr>
                    </a:solidFill>
                    <a:latin typeface="華康黑體 Std W3" panose="020B0300000000000000" pitchFamily="34" charset="-120"/>
                    <a:ea typeface="華康黑體 Std W3" panose="020B0300000000000000" pitchFamily="34" charset="-120"/>
                    <a:cs typeface="+mn-cs"/>
                  </a:defRPr>
                </a:lvl5pPr>
                <a:lvl6pPr marL="3959992"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6pPr>
                <a:lvl7pPr marL="4679991"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7pPr>
                <a:lvl8pPr marL="5399989"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8pPr>
                <a:lvl9pPr marL="6119988" indent="-359999" algn="l" defTabSz="1439997" rtl="0" eaLnBrk="1" latinLnBrk="0" hangingPunct="1">
                  <a:lnSpc>
                    <a:spcPct val="90000"/>
                  </a:lnSpc>
                  <a:spcBef>
                    <a:spcPts val="787"/>
                  </a:spcBef>
                  <a:buFont typeface="Arial" panose="020B0604020202020204" pitchFamily="34" charset="0"/>
                  <a:buChar char="•"/>
                  <a:defRPr sz="2835" kern="1200">
                    <a:solidFill>
                      <a:schemeClr val="tx1"/>
                    </a:solidFill>
                    <a:latin typeface="+mn-lt"/>
                    <a:ea typeface="+mn-ea"/>
                    <a:cs typeface="+mn-cs"/>
                  </a:defRPr>
                </a:lvl9pPr>
              </a:lstStyle>
              <a:p>
                <a:pPr>
                  <a:spcBef>
                    <a:spcPts val="430"/>
                  </a:spcBef>
                  <a:spcAft>
                    <a:spcPts val="430"/>
                  </a:spcAft>
                  <a:defRPr/>
                </a:pPr>
                <a:r>
                  <a:rPr lang="zh-TW" altLang="en-US" sz="3100" b="1" dirty="0">
                    <a:solidFill>
                      <a:srgbClr val="70AD47">
                        <a:lumMod val="75000"/>
                      </a:srgbClr>
                    </a:solidFill>
                    <a:ea typeface="微軟正黑體" panose="020B0604030504040204" pitchFamily="34" charset="-120"/>
                  </a:rPr>
                  <a:t>規劃目的</a:t>
                </a: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縣市農業重點鄉鎮之</a:t>
                </a: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實質推動</a:t>
                </a: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鄉鎮市區農產業空間</a:t>
                </a:r>
              </a:p>
              <a:p>
                <a:pPr marL="261419" lvl="1" indent="-261419">
                  <a:spcBef>
                    <a:spcPts val="0"/>
                  </a:spcBef>
                  <a:buClr>
                    <a:srgbClr val="968572"/>
                  </a:buClr>
                  <a:defRPr/>
                </a:pPr>
                <a:r>
                  <a:rPr lang="zh-TW" altLang="en-US" sz="2700" b="1" dirty="0">
                    <a:solidFill>
                      <a:srgbClr val="968572"/>
                    </a:solidFill>
                    <a:latin typeface="微軟正黑體" panose="020B0604030504040204" pitchFamily="34" charset="-120"/>
                    <a:ea typeface="微軟正黑體" panose="020B0604030504040204" pitchFamily="34" charset="-120"/>
                  </a:rPr>
                  <a:t>細部規劃</a:t>
                </a:r>
              </a:p>
            </p:txBody>
          </p:sp>
        </p:grpSp>
        <p:sp>
          <p:nvSpPr>
            <p:cNvPr id="2" name="矩形 1"/>
            <p:cNvSpPr/>
            <p:nvPr/>
          </p:nvSpPr>
          <p:spPr>
            <a:xfrm>
              <a:off x="3835342" y="3047545"/>
              <a:ext cx="3583653" cy="720083"/>
            </a:xfrm>
            <a:prstGeom prst="rect">
              <a:avLst/>
            </a:prstGeom>
            <a:noFill/>
            <a:ln w="38100" cap="flat" cmpd="sng" algn="ctr">
              <a:solidFill>
                <a:schemeClr val="accent4">
                  <a:lumMod val="50000"/>
                </a:schemeClr>
              </a:solidFill>
              <a:prstDash val="solid"/>
              <a:miter lim="800000"/>
            </a:ln>
            <a:effectLst/>
          </p:spPr>
          <p:txBody>
            <a:bodyPr wrap="none" lIns="72000" tIns="0" rIns="72000" bIns="0" anchor="ctr"/>
            <a:lstStyle/>
            <a:p>
              <a:pPr algn="ctr">
                <a:lnSpc>
                  <a:spcPts val="4773"/>
                </a:lnSpc>
              </a:pPr>
              <a:r>
                <a:rPr lang="zh-TW" altLang="en-US" b="1" dirty="0">
                  <a:latin typeface="微軟正黑體" pitchFamily="34" charset="-120"/>
                  <a:ea typeface="微軟正黑體" pitchFamily="34" charset="-120"/>
                  <a:cs typeface="Adobe 繁黑體 Std B"/>
                </a:rPr>
                <a:t>全國國土計畫</a:t>
              </a:r>
              <a:endParaRPr lang="en-US" altLang="zh-TW" b="1" dirty="0">
                <a:latin typeface="微軟正黑體" pitchFamily="34" charset="-120"/>
                <a:ea typeface="微軟正黑體" pitchFamily="34" charset="-120"/>
                <a:cs typeface="Adobe 繁黑體 Std B"/>
              </a:endParaRPr>
            </a:p>
          </p:txBody>
        </p:sp>
        <p:sp>
          <p:nvSpPr>
            <p:cNvPr id="67" name="矩形: 圓角 34"/>
            <p:cNvSpPr/>
            <p:nvPr/>
          </p:nvSpPr>
          <p:spPr>
            <a:xfrm>
              <a:off x="8705626" y="3047937"/>
              <a:ext cx="3583653" cy="720083"/>
            </a:xfrm>
            <a:prstGeom prst="roundRect">
              <a:avLst>
                <a:gd name="adj" fmla="val 0"/>
              </a:avLst>
            </a:prstGeom>
            <a:noFill/>
            <a:ln w="38100" cap="flat" cmpd="sng" algn="ctr">
              <a:solidFill>
                <a:schemeClr val="accent4">
                  <a:lumMod val="50000"/>
                </a:schemeClr>
              </a:solidFill>
              <a:prstDash val="solid"/>
              <a:miter lim="800000"/>
            </a:ln>
            <a:effectLst/>
          </p:spPr>
          <p:txBody>
            <a:bodyPr wrap="none" lIns="72000" tIns="0" rIns="72000" bIns="0" anchor="ctr"/>
            <a:lstStyle/>
            <a:p>
              <a:pPr algn="ctr">
                <a:lnSpc>
                  <a:spcPts val="4773"/>
                </a:lnSpc>
              </a:pPr>
              <a:r>
                <a:rPr lang="zh-TW" altLang="en-US" b="1" dirty="0">
                  <a:latin typeface="微軟正黑體" pitchFamily="34" charset="-120"/>
                  <a:ea typeface="微軟正黑體" pitchFamily="34" charset="-120"/>
                  <a:cs typeface="Adobe 繁黑體 Std B"/>
                </a:rPr>
                <a:t>縣</a:t>
              </a:r>
              <a:r>
                <a:rPr lang="en-US" altLang="zh-TW" b="1" dirty="0">
                  <a:latin typeface="微軟正黑體" pitchFamily="34" charset="-120"/>
                  <a:ea typeface="微軟正黑體" pitchFamily="34" charset="-120"/>
                  <a:cs typeface="Adobe 繁黑體 Std B"/>
                </a:rPr>
                <a:t>(</a:t>
              </a:r>
              <a:r>
                <a:rPr lang="zh-TW" altLang="en-US" b="1" dirty="0">
                  <a:latin typeface="微軟正黑體" pitchFamily="34" charset="-120"/>
                  <a:ea typeface="微軟正黑體" pitchFamily="34" charset="-120"/>
                  <a:cs typeface="Adobe 繁黑體 Std B"/>
                </a:rPr>
                <a:t>市</a:t>
              </a:r>
              <a:r>
                <a:rPr lang="en-US" altLang="zh-TW" b="1" dirty="0">
                  <a:latin typeface="微軟正黑體" pitchFamily="34" charset="-120"/>
                  <a:ea typeface="微軟正黑體" pitchFamily="34" charset="-120"/>
                  <a:cs typeface="Adobe 繁黑體 Std B"/>
                </a:rPr>
                <a:t>)</a:t>
              </a:r>
              <a:r>
                <a:rPr lang="zh-TW" altLang="en-US" b="1" dirty="0">
                  <a:latin typeface="微軟正黑體" pitchFamily="34" charset="-120"/>
                  <a:ea typeface="微軟正黑體" pitchFamily="34" charset="-120"/>
                  <a:cs typeface="Adobe 繁黑體 Std B"/>
                </a:rPr>
                <a:t>國土計畫</a:t>
              </a:r>
              <a:endParaRPr lang="en-US" altLang="zh-TW" b="1" dirty="0">
                <a:latin typeface="微軟正黑體" pitchFamily="34" charset="-120"/>
                <a:ea typeface="微軟正黑體" pitchFamily="34" charset="-120"/>
                <a:cs typeface="Adobe 繁黑體 Std B"/>
              </a:endParaRPr>
            </a:p>
          </p:txBody>
        </p:sp>
        <p:sp>
          <p:nvSpPr>
            <p:cNvPr id="68" name="矩形: 圓角 34"/>
            <p:cNvSpPr/>
            <p:nvPr/>
          </p:nvSpPr>
          <p:spPr>
            <a:xfrm>
              <a:off x="13250044" y="3037424"/>
              <a:ext cx="4284885" cy="720083"/>
            </a:xfrm>
            <a:prstGeom prst="roundRect">
              <a:avLst>
                <a:gd name="adj" fmla="val 0"/>
              </a:avLst>
            </a:prstGeom>
            <a:noFill/>
            <a:ln w="38100" cap="flat" cmpd="sng" algn="ctr">
              <a:solidFill>
                <a:schemeClr val="accent4">
                  <a:lumMod val="50000"/>
                </a:schemeClr>
              </a:solidFill>
              <a:prstDash val="solid"/>
              <a:miter lim="800000"/>
            </a:ln>
            <a:effectLst/>
          </p:spPr>
          <p:txBody>
            <a:bodyPr wrap="none" lIns="72000" tIns="0" rIns="72000" bIns="0" anchor="ctr"/>
            <a:lstStyle/>
            <a:p>
              <a:pPr algn="ctr">
                <a:lnSpc>
                  <a:spcPts val="4773"/>
                </a:lnSpc>
              </a:pPr>
              <a:r>
                <a:rPr lang="zh-TW" altLang="en-US" b="1" dirty="0">
                  <a:latin typeface="微軟正黑體" pitchFamily="34" charset="-120"/>
                  <a:ea typeface="微軟正黑體" pitchFamily="34" charset="-120"/>
                  <a:cs typeface="Adobe 繁黑體 Std B"/>
                </a:rPr>
                <a:t>鄉村地區整體規劃</a:t>
              </a:r>
            </a:p>
          </p:txBody>
        </p:sp>
        <p:sp>
          <p:nvSpPr>
            <p:cNvPr id="22" name="圓角矩形 21"/>
            <p:cNvSpPr/>
            <p:nvPr/>
          </p:nvSpPr>
          <p:spPr>
            <a:xfrm>
              <a:off x="9887568" y="1656464"/>
              <a:ext cx="1428858" cy="863630"/>
            </a:xfrm>
            <a:prstGeom prst="roundRect">
              <a:avLst/>
            </a:prstGeom>
            <a:solidFill>
              <a:srgbClr val="66FF66"/>
            </a:solidFill>
            <a:ln>
              <a:noFill/>
            </a:ln>
          </p:spPr>
          <p:style>
            <a:lnRef idx="2">
              <a:schemeClr val="dk1"/>
            </a:lnRef>
            <a:fillRef idx="1">
              <a:schemeClr val="lt1"/>
            </a:fillRef>
            <a:effectRef idx="0">
              <a:schemeClr val="dk1"/>
            </a:effectRef>
            <a:fontRef idx="minor">
              <a:schemeClr val="dk1"/>
            </a:fontRef>
          </p:style>
          <p:txBody>
            <a:bodyPr wrap="none" lIns="36000" tIns="36000" rIns="36000" bIns="36000">
              <a:spAutoFit/>
            </a:bodyPr>
            <a:lstStyle/>
            <a:p>
              <a:r>
                <a:rPr lang="zh-TW" altLang="en-US" sz="4600" b="1" dirty="0">
                  <a:latin typeface="微軟正黑體" pitchFamily="34" charset="-120"/>
                  <a:ea typeface="微軟正黑體" pitchFamily="34" charset="-120"/>
                  <a:cs typeface="Adobe 繁黑體 Std B"/>
                </a:rPr>
                <a:t>計畫</a:t>
              </a:r>
            </a:p>
          </p:txBody>
        </p:sp>
        <p:sp>
          <p:nvSpPr>
            <p:cNvPr id="10" name="流程圖: 準備作業 9"/>
            <p:cNvSpPr/>
            <p:nvPr/>
          </p:nvSpPr>
          <p:spPr>
            <a:xfrm>
              <a:off x="6621853" y="8625129"/>
              <a:ext cx="7884037" cy="1402948"/>
            </a:xfrm>
            <a:prstGeom prst="flowChartPreparation">
              <a:avLst/>
            </a:prstGeom>
            <a:solidFill>
              <a:srgbClr val="800080"/>
            </a:solidFill>
            <a:ln>
              <a:solidFill>
                <a:srgbClr val="7DFFFF"/>
              </a:solidFill>
            </a:ln>
            <a:effectLst>
              <a:outerShdw blurRad="50800" dist="38100" dir="13500000" algn="br" rotWithShape="0">
                <a:prstClr val="black">
                  <a:alpha val="40000"/>
                </a:prstClr>
              </a:outerShdw>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1146"/>
                </a:spcAft>
                <a:defRPr/>
              </a:pPr>
              <a:r>
                <a:rPr lang="zh-TW" altLang="en-US" sz="3800" b="1" kern="0" dirty="0">
                  <a:solidFill>
                    <a:srgbClr val="FFFF00"/>
                  </a:solidFill>
                  <a:latin typeface="微軟正黑體" panose="020B0604030504040204" pitchFamily="34" charset="-120"/>
                  <a:ea typeface="微軟正黑體" panose="020B0604030504040204" pitchFamily="34" charset="-120"/>
                </a:rPr>
                <a:t>農業施政資源挹注</a:t>
              </a:r>
            </a:p>
            <a:p>
              <a:pPr algn="ctr">
                <a:spcAft>
                  <a:spcPts val="1146"/>
                </a:spcAft>
                <a:defRPr/>
              </a:pPr>
              <a:r>
                <a:rPr lang="zh-TW" altLang="en-US" sz="3800" b="1" kern="0" dirty="0">
                  <a:solidFill>
                    <a:srgbClr val="FFFF00"/>
                  </a:solidFill>
                  <a:latin typeface="微軟正黑體" panose="020B0604030504040204" pitchFamily="34" charset="-120"/>
                  <a:ea typeface="微軟正黑體" panose="020B0604030504040204" pitchFamily="34" charset="-120"/>
                </a:rPr>
                <a:t>對接、輔導、整合</a:t>
              </a:r>
            </a:p>
          </p:txBody>
        </p:sp>
        <p:sp>
          <p:nvSpPr>
            <p:cNvPr id="69" name="向下箭號 68"/>
            <p:cNvSpPr/>
            <p:nvPr/>
          </p:nvSpPr>
          <p:spPr>
            <a:xfrm>
              <a:off x="10002114" y="3796224"/>
              <a:ext cx="860077" cy="648075"/>
            </a:xfrm>
            <a:prstGeom prst="downArrow">
              <a:avLst>
                <a:gd name="adj1" fmla="val 50000"/>
                <a:gd name="adj2" fmla="val 39669"/>
              </a:avLst>
            </a:prstGeom>
            <a:solidFill>
              <a:srgbClr val="FF0066"/>
            </a:solidFill>
            <a:ln w="12700">
              <a:solidFill>
                <a:schemeClr val="tx1"/>
              </a:solidFill>
            </a:ln>
            <a:scene3d>
              <a:camera prst="orthographicFront"/>
              <a:lightRig rig="threePt" dir="t"/>
            </a:scene3d>
            <a:sp3d>
              <a:bevelT w="165100" prst="coolSlan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70" name="向下箭號 69"/>
            <p:cNvSpPr/>
            <p:nvPr/>
          </p:nvSpPr>
          <p:spPr>
            <a:xfrm>
              <a:off x="15016093" y="3807525"/>
              <a:ext cx="768192" cy="553258"/>
            </a:xfrm>
            <a:prstGeom prst="downArrow">
              <a:avLst>
                <a:gd name="adj1" fmla="val 50000"/>
                <a:gd name="adj2" fmla="val 39669"/>
              </a:avLst>
            </a:prstGeom>
            <a:solidFill>
              <a:srgbClr val="FFFF00"/>
            </a:solidFill>
            <a:ln>
              <a:solidFill>
                <a:schemeClr val="accent4">
                  <a:lumMod val="50000"/>
                </a:schemeClr>
              </a:solidFill>
            </a:ln>
            <a:scene3d>
              <a:camera prst="orthographicFront"/>
              <a:lightRig rig="threePt" dir="t"/>
            </a:scene3d>
            <a:sp3d>
              <a:bevelT w="165100" prst="coolSlan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12" name="矩形 11"/>
            <p:cNvSpPr/>
            <p:nvPr/>
          </p:nvSpPr>
          <p:spPr>
            <a:xfrm>
              <a:off x="3379927" y="2761480"/>
              <a:ext cx="14334613" cy="7704892"/>
            </a:xfrm>
            <a:prstGeom prst="rect">
              <a:avLst/>
            </a:prstGeom>
            <a:noFill/>
            <a:ln w="38100">
              <a:solidFill>
                <a:srgbClr val="7030A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sz="4600" b="1"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66" name="向右箭號圖說文字 65"/>
            <p:cNvSpPr/>
            <p:nvPr/>
          </p:nvSpPr>
          <p:spPr>
            <a:xfrm>
              <a:off x="410506" y="4435338"/>
              <a:ext cx="2866923" cy="488201"/>
            </a:xfrm>
            <a:prstGeom prst="rightArrowCallout">
              <a:avLst>
                <a:gd name="adj1" fmla="val 15269"/>
                <a:gd name="adj2" fmla="val 25212"/>
                <a:gd name="adj3" fmla="val 38784"/>
                <a:gd name="adj4" fmla="val 84117"/>
              </a:avLst>
            </a:prstGeom>
            <a:ln w="28575">
              <a:solidFill>
                <a:schemeClr val="bg2">
                  <a:lumMod val="50000"/>
                </a:schemeClr>
              </a:solidFill>
            </a:ln>
          </p:spPr>
          <p:txBody>
            <a:bodyPr wrap="square" lIns="36000" tIns="36000" rIns="36000" bIns="36000">
              <a:spAutoFit/>
            </a:bodyPr>
            <a:lstStyle/>
            <a:p>
              <a:pPr algn="ctr"/>
              <a:r>
                <a:rPr lang="zh-TW" altLang="en-US" sz="2700" b="1" dirty="0">
                  <a:solidFill>
                    <a:srgbClr val="C00000"/>
                  </a:solidFill>
                  <a:latin typeface="微軟正黑體" panose="020B0604030504040204" pitchFamily="34" charset="-120"/>
                  <a:ea typeface="微軟正黑體" panose="020B0604030504040204" pitchFamily="34" charset="-120"/>
                </a:rPr>
                <a:t>農業發展條例</a:t>
              </a:r>
            </a:p>
          </p:txBody>
        </p:sp>
      </p:grpSp>
      <p:sp>
        <p:nvSpPr>
          <p:cNvPr id="73" name="矩形 72">
            <a:extLst>
              <a:ext uri="{FF2B5EF4-FFF2-40B4-BE49-F238E27FC236}">
                <a16:creationId xmlns:a16="http://schemas.microsoft.com/office/drawing/2014/main" id="{F346F7DE-7E34-4491-B27A-C7E910BA3EDB}"/>
              </a:ext>
            </a:extLst>
          </p:cNvPr>
          <p:cNvSpPr/>
          <p:nvPr/>
        </p:nvSpPr>
        <p:spPr>
          <a:xfrm>
            <a:off x="1205918" y="10713810"/>
            <a:ext cx="16166642" cy="2077805"/>
          </a:xfrm>
          <a:prstGeom prst="rect">
            <a:avLst/>
          </a:prstGeom>
          <a:solidFill>
            <a:schemeClr val="accent6">
              <a:lumMod val="20000"/>
              <a:lumOff val="80000"/>
            </a:schemeClr>
          </a:solidFill>
        </p:spPr>
        <p:txBody>
          <a:bodyPr wrap="square" lIns="68735" tIns="68735" rIns="68735" bIns="68735">
            <a:spAutoFit/>
          </a:bodyPr>
          <a:lstStyle/>
          <a:p>
            <a:pPr algn="just"/>
            <a:r>
              <a:rPr lang="zh-TW" altLang="en-US" sz="4200" b="1" dirty="0">
                <a:latin typeface="微軟正黑體" panose="020B0604030504040204" pitchFamily="34" charset="-120"/>
                <a:ea typeface="微軟正黑體" panose="020B0604030504040204" pitchFamily="34" charset="-120"/>
              </a:rPr>
              <a:t>對應國土計畫農業部門空間發展策略，輔導市縣政府示範推動農地利用綜合規劃，建立農業一、二、三級產業重點區位，以</a:t>
            </a:r>
            <a:r>
              <a:rPr lang="zh-TW" altLang="en-US" sz="4200" b="1" dirty="0">
                <a:solidFill>
                  <a:srgbClr val="FF0000"/>
                </a:solidFill>
                <a:latin typeface="微軟正黑體" panose="020B0604030504040204" pitchFamily="34" charset="-120"/>
                <a:ea typeface="微軟正黑體" panose="020B0604030504040204" pitchFamily="34" charset="-120"/>
              </a:rPr>
              <a:t>鏈結農業施政資源優先投入農業發展地區</a:t>
            </a:r>
            <a:r>
              <a:rPr lang="zh-TW" altLang="en-US" sz="4200" b="1" dirty="0">
                <a:latin typeface="微軟正黑體" panose="020B0604030504040204" pitchFamily="34" charset="-120"/>
                <a:ea typeface="微軟正黑體" panose="020B0604030504040204" pitchFamily="34" charset="-120"/>
              </a:rPr>
              <a:t>。</a:t>
            </a:r>
          </a:p>
        </p:txBody>
      </p:sp>
      <p:sp>
        <p:nvSpPr>
          <p:cNvPr id="74" name="矩形 73"/>
          <p:cNvSpPr/>
          <p:nvPr/>
        </p:nvSpPr>
        <p:spPr>
          <a:xfrm>
            <a:off x="2691038" y="343185"/>
            <a:ext cx="12863261" cy="1115009"/>
          </a:xfrm>
          <a:prstGeom prst="rect">
            <a:avLst/>
          </a:prstGeom>
        </p:spPr>
        <p:txBody>
          <a:bodyPr wrap="square" lIns="174586" tIns="87293" rIns="174586" bIns="87293">
            <a:spAutoFit/>
          </a:bodyPr>
          <a:lstStyle/>
          <a:p>
            <a:pPr algn="ctr" defTabSz="1745864">
              <a:defRPr/>
            </a:pPr>
            <a:r>
              <a:rPr lang="zh-TW" altLang="en-US" sz="6100" b="1" u="sng" kern="0" dirty="0">
                <a:latin typeface="微軟正黑體" panose="020B0604030504040204" pitchFamily="34" charset="-120"/>
                <a:ea typeface="微軟正黑體" panose="020B0604030504040204" pitchFamily="34" charset="-120"/>
                <a:cs typeface="Microsoft Yahei"/>
                <a:sym typeface="Microsoft Yahei"/>
              </a:rPr>
              <a:t>二、建立農地利用綜合規劃模式</a:t>
            </a:r>
            <a:endParaRPr lang="zh-TW" altLang="en-US" sz="4600" b="1" u="sng" kern="0" dirty="0">
              <a:latin typeface="微軟正黑體" panose="020B0604030504040204" pitchFamily="34" charset="-120"/>
              <a:ea typeface="微軟正黑體" panose="020B0604030504040204" pitchFamily="34" charset="-120"/>
              <a:cs typeface="Microsoft Yahei"/>
              <a:sym typeface="Microsoft Yahei"/>
            </a:endParaRPr>
          </a:p>
        </p:txBody>
      </p:sp>
      <p:sp>
        <p:nvSpPr>
          <p:cNvPr id="58" name="文字方塊 57"/>
          <p:cNvSpPr txBox="1"/>
          <p:nvPr/>
        </p:nvSpPr>
        <p:spPr>
          <a:xfrm>
            <a:off x="17534928" y="13107919"/>
            <a:ext cx="756248" cy="1007288"/>
          </a:xfrm>
          <a:prstGeom prst="rect">
            <a:avLst/>
          </a:prstGeom>
          <a:noFill/>
        </p:spPr>
        <p:txBody>
          <a:bodyPr wrap="square" lIns="174586" tIns="87293" rIns="174586" bIns="87293" rtlCol="0">
            <a:spAutoFit/>
          </a:bodyPr>
          <a:lstStyle/>
          <a:p>
            <a:r>
              <a:rPr lang="en-US" altLang="zh-TW" sz="2700" b="1" dirty="0">
                <a:latin typeface="微軟正黑體" panose="020B0604030504040204" pitchFamily="34" charset="-120"/>
                <a:ea typeface="微軟正黑體" panose="020B0604030504040204" pitchFamily="34" charset="-120"/>
              </a:rPr>
              <a:t>20</a:t>
            </a:r>
            <a:endParaRPr lang="zh-TW" altLang="en-US" sz="27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737044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5625">
              <a:spcBef>
                <a:spcPct val="20000"/>
              </a:spcBef>
              <a:buChar char="•"/>
              <a:defRPr kumimoji="1" sz="6400">
                <a:solidFill>
                  <a:schemeClr val="tx1"/>
                </a:solidFill>
                <a:latin typeface="Arial" pitchFamily="34" charset="0"/>
                <a:ea typeface="新細明體" pitchFamily="18" charset="-120"/>
              </a:defRPr>
            </a:lvl1pPr>
            <a:lvl2pPr marL="1482725" indent="-569913" defTabSz="1825625">
              <a:spcBef>
                <a:spcPct val="20000"/>
              </a:spcBef>
              <a:buChar char="–"/>
              <a:defRPr kumimoji="1" sz="5600">
                <a:solidFill>
                  <a:schemeClr val="tx1"/>
                </a:solidFill>
                <a:latin typeface="Arial" pitchFamily="34" charset="0"/>
                <a:ea typeface="新細明體" pitchFamily="18" charset="-120"/>
              </a:defRPr>
            </a:lvl2pPr>
            <a:lvl3pPr marL="2282825" indent="-455613" defTabSz="1825625">
              <a:spcBef>
                <a:spcPct val="20000"/>
              </a:spcBef>
              <a:buChar char="•"/>
              <a:defRPr kumimoji="1" sz="4800">
                <a:solidFill>
                  <a:schemeClr val="tx1"/>
                </a:solidFill>
                <a:latin typeface="Arial" pitchFamily="34" charset="0"/>
                <a:ea typeface="新細明體" pitchFamily="18" charset="-120"/>
              </a:defRPr>
            </a:lvl3pPr>
            <a:lvl4pPr marL="3195638" indent="-455613" defTabSz="1825625">
              <a:spcBef>
                <a:spcPct val="20000"/>
              </a:spcBef>
              <a:buChar char="–"/>
              <a:defRPr kumimoji="1" sz="4000">
                <a:solidFill>
                  <a:schemeClr val="tx1"/>
                </a:solidFill>
                <a:latin typeface="Arial" pitchFamily="34" charset="0"/>
                <a:ea typeface="新細明體" pitchFamily="18" charset="-120"/>
              </a:defRPr>
            </a:lvl4pPr>
            <a:lvl5pPr marL="4108450" indent="-455613" defTabSz="1825625">
              <a:spcBef>
                <a:spcPct val="20000"/>
              </a:spcBef>
              <a:buChar char="»"/>
              <a:defRPr kumimoji="1" sz="4000">
                <a:solidFill>
                  <a:schemeClr val="tx1"/>
                </a:solidFill>
                <a:latin typeface="Arial" pitchFamily="34" charset="0"/>
                <a:ea typeface="新細明體" pitchFamily="18" charset="-120"/>
              </a:defRPr>
            </a:lvl5pPr>
            <a:lvl6pPr marL="45656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28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00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37250" indent="-455613" defTabSz="1825625"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spcBef>
                <a:spcPct val="0"/>
              </a:spcBef>
              <a:buFontTx/>
              <a:buNone/>
            </a:pPr>
            <a:fld id="{15CF4DC1-2484-402F-BF86-DAF41E3BB562}" type="slidenum">
              <a:rPr lang="en-US" altLang="zh-TW" sz="3200"/>
              <a:pPr>
                <a:spcBef>
                  <a:spcPct val="0"/>
                </a:spcBef>
                <a:buFontTx/>
                <a:buNone/>
              </a:pPr>
              <a:t>43</a:t>
            </a:fld>
            <a:endParaRPr lang="en-US" altLang="zh-TW" sz="3200"/>
          </a:p>
        </p:txBody>
      </p:sp>
      <p:sp>
        <p:nvSpPr>
          <p:cNvPr id="90115" name="Text Box 2"/>
          <p:cNvSpPr txBox="1">
            <a:spLocks noChangeArrowheads="1"/>
          </p:cNvSpPr>
          <p:nvPr/>
        </p:nvSpPr>
        <p:spPr bwMode="auto">
          <a:xfrm>
            <a:off x="2130425" y="4699000"/>
            <a:ext cx="1396047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31" tIns="45635" rIns="91231" bIns="45635">
            <a:spAutoFit/>
          </a:bodyPr>
          <a:lstStyle>
            <a:lvl1pPr defTabSz="1828800">
              <a:spcBef>
                <a:spcPct val="20000"/>
              </a:spcBef>
              <a:buChar char="•"/>
              <a:defRPr kumimoji="1" sz="6400">
                <a:solidFill>
                  <a:schemeClr val="tx1"/>
                </a:solidFill>
                <a:latin typeface="Arial" pitchFamily="34" charset="0"/>
                <a:ea typeface="新細明體" pitchFamily="18" charset="-120"/>
              </a:defRPr>
            </a:lvl1pPr>
            <a:lvl2pPr marL="1485900" indent="-571500" defTabSz="1828800">
              <a:spcBef>
                <a:spcPct val="20000"/>
              </a:spcBef>
              <a:buChar char="–"/>
              <a:defRPr kumimoji="1" sz="5600">
                <a:solidFill>
                  <a:schemeClr val="tx1"/>
                </a:solidFill>
                <a:latin typeface="Arial" pitchFamily="34" charset="0"/>
                <a:ea typeface="新細明體" pitchFamily="18" charset="-120"/>
              </a:defRPr>
            </a:lvl2pPr>
            <a:lvl3pPr marL="2286000" indent="-457200" defTabSz="1828800">
              <a:spcBef>
                <a:spcPct val="20000"/>
              </a:spcBef>
              <a:buChar char="•"/>
              <a:defRPr kumimoji="1" sz="4800">
                <a:solidFill>
                  <a:schemeClr val="tx1"/>
                </a:solidFill>
                <a:latin typeface="Arial" pitchFamily="34" charset="0"/>
                <a:ea typeface="新細明體" pitchFamily="18" charset="-120"/>
              </a:defRPr>
            </a:lvl3pPr>
            <a:lvl4pPr marL="3200400" indent="-457200" defTabSz="1828800">
              <a:spcBef>
                <a:spcPct val="20000"/>
              </a:spcBef>
              <a:buChar char="–"/>
              <a:defRPr kumimoji="1" sz="4000">
                <a:solidFill>
                  <a:schemeClr val="tx1"/>
                </a:solidFill>
                <a:latin typeface="Arial" pitchFamily="34" charset="0"/>
                <a:ea typeface="新細明體" pitchFamily="18" charset="-120"/>
              </a:defRPr>
            </a:lvl4pPr>
            <a:lvl5pPr marL="4114800" indent="-457200" defTabSz="1828800">
              <a:spcBef>
                <a:spcPct val="20000"/>
              </a:spcBef>
              <a:buChar char="»"/>
              <a:defRPr kumimoji="1" sz="4000">
                <a:solidFill>
                  <a:schemeClr val="tx1"/>
                </a:solidFill>
                <a:latin typeface="Arial" pitchFamily="34" charset="0"/>
                <a:ea typeface="新細明體" pitchFamily="18" charset="-120"/>
              </a:defRPr>
            </a:lvl5pPr>
            <a:lvl6pPr marL="45720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6pPr>
            <a:lvl7pPr marL="50292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7pPr>
            <a:lvl8pPr marL="54864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8pPr>
            <a:lvl9pPr marL="5943600" indent="-457200" defTabSz="1828800" eaLnBrk="0" fontAlgn="base" hangingPunct="0">
              <a:spcBef>
                <a:spcPct val="20000"/>
              </a:spcBef>
              <a:spcAft>
                <a:spcPct val="0"/>
              </a:spcAft>
              <a:buChar char="»"/>
              <a:defRPr kumimoji="1" sz="4000">
                <a:solidFill>
                  <a:schemeClr val="tx1"/>
                </a:solidFill>
                <a:latin typeface="Arial" pitchFamily="34" charset="0"/>
                <a:ea typeface="新細明體" pitchFamily="18" charset="-120"/>
              </a:defRPr>
            </a:lvl9pPr>
          </a:lstStyle>
          <a:p>
            <a:pPr algn="ctr" eaLnBrk="1" hangingPunct="1">
              <a:spcBef>
                <a:spcPct val="50000"/>
              </a:spcBef>
              <a:buFontTx/>
              <a:buNone/>
            </a:pPr>
            <a:r>
              <a:rPr lang="zh-TW" altLang="en-US" sz="8000" dirty="0">
                <a:ea typeface="全真超特黑" pitchFamily="49" charset="-120"/>
              </a:rPr>
              <a:t>簡報結束，敬請指教</a:t>
            </a:r>
          </a:p>
        </p:txBody>
      </p:sp>
    </p:spTree>
  </p:cSld>
  <p:clrMapOvr>
    <a:masterClrMapping/>
  </p:clrMapOvr>
</p:sld>
</file>

<file path=ppt/theme/theme1.xml><?xml version="1.0" encoding="utf-8"?>
<a:theme xmlns:a="http://schemas.openxmlformats.org/drawingml/2006/main" name="1_預設簡報設計">
  <a:themeElements>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828800" rtl="0" eaLnBrk="1" fontAlgn="base" latinLnBrk="0" hangingPunct="1">
          <a:lnSpc>
            <a:spcPct val="100000"/>
          </a:lnSpc>
          <a:spcBef>
            <a:spcPct val="0"/>
          </a:spcBef>
          <a:spcAft>
            <a:spcPct val="0"/>
          </a:spcAft>
          <a:buClrTx/>
          <a:buSzTx/>
          <a:buFontTx/>
          <a:buNone/>
          <a:tabLst/>
          <a:defRPr kumimoji="1" lang="zh-TW" altLang="en-US" sz="4000" b="0" i="0" u="none" strike="noStrike" cap="none" normalizeH="0" baseline="0" smtClean="0">
            <a:ln>
              <a:noFill/>
            </a:ln>
            <a:solidFill>
              <a:schemeClr val="tx1"/>
            </a:solidFill>
            <a:effectLst/>
            <a:latin typeface="Arial" charset="0"/>
            <a:ea typeface="全真粗黑體" pitchFamily="49"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828800" rtl="0" eaLnBrk="1" fontAlgn="base" latinLnBrk="0" hangingPunct="1">
          <a:lnSpc>
            <a:spcPct val="100000"/>
          </a:lnSpc>
          <a:spcBef>
            <a:spcPct val="0"/>
          </a:spcBef>
          <a:spcAft>
            <a:spcPct val="0"/>
          </a:spcAft>
          <a:buClrTx/>
          <a:buSzTx/>
          <a:buFontTx/>
          <a:buNone/>
          <a:tabLst/>
          <a:defRPr kumimoji="1" lang="zh-TW" altLang="en-US" sz="4000" b="0" i="0" u="none" strike="noStrike" cap="none" normalizeH="0" baseline="0" smtClean="0">
            <a:ln>
              <a:noFill/>
            </a:ln>
            <a:solidFill>
              <a:schemeClr val="tx1"/>
            </a:solidFill>
            <a:effectLst/>
            <a:latin typeface="Arial" charset="0"/>
            <a:ea typeface="全真粗黑體" pitchFamily="49" charset="-120"/>
          </a:defRPr>
        </a:defPPr>
      </a:lstStyle>
    </a:lnDef>
  </a:objectDefaults>
  <a:extraClrSchemeLst>
    <a:extraClrScheme>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自訂設計">
  <a:themeElements>
    <a:clrScheme name="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訂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828800" rtl="0" eaLnBrk="1" fontAlgn="base" latinLnBrk="0" hangingPunct="1">
          <a:lnSpc>
            <a:spcPct val="100000"/>
          </a:lnSpc>
          <a:spcBef>
            <a:spcPct val="0"/>
          </a:spcBef>
          <a:spcAft>
            <a:spcPct val="0"/>
          </a:spcAft>
          <a:buClrTx/>
          <a:buSzTx/>
          <a:buFontTx/>
          <a:buNone/>
          <a:tabLst/>
          <a:defRPr kumimoji="1" lang="zh-TW" altLang="en-US" sz="4000" b="0" i="0" u="none" strike="noStrike" cap="none" normalizeH="0" baseline="0" smtClean="0">
            <a:ln>
              <a:noFill/>
            </a:ln>
            <a:solidFill>
              <a:schemeClr val="tx1"/>
            </a:solidFill>
            <a:effectLst/>
            <a:latin typeface="Arial" charset="0"/>
            <a:ea typeface="全真粗黑體" pitchFamily="49"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828800" rtl="0" eaLnBrk="1" fontAlgn="base" latinLnBrk="0" hangingPunct="1">
          <a:lnSpc>
            <a:spcPct val="100000"/>
          </a:lnSpc>
          <a:spcBef>
            <a:spcPct val="0"/>
          </a:spcBef>
          <a:spcAft>
            <a:spcPct val="0"/>
          </a:spcAft>
          <a:buClrTx/>
          <a:buSzTx/>
          <a:buFontTx/>
          <a:buNone/>
          <a:tabLst/>
          <a:defRPr kumimoji="1" lang="zh-TW" altLang="en-US" sz="4000" b="0" i="0" u="none" strike="noStrike" cap="none" normalizeH="0" baseline="0" smtClean="0">
            <a:ln>
              <a:noFill/>
            </a:ln>
            <a:solidFill>
              <a:schemeClr val="tx1"/>
            </a:solidFill>
            <a:effectLst/>
            <a:latin typeface="Arial" charset="0"/>
            <a:ea typeface="全真粗黑體" pitchFamily="49" charset="-120"/>
          </a:defRPr>
        </a:defPPr>
      </a:lstStyle>
    </a:lnDef>
  </a:objectDefaults>
  <a:extraClrSchemeLst>
    <a:extraClrScheme>
      <a:clrScheme name="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訂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訂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訂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訂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訂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訂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訂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訂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訂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訂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訂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headEnd type="arrow"/>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6279</TotalTime>
  <Words>5263</Words>
  <Application>Microsoft Office PowerPoint</Application>
  <PresentationFormat>自訂</PresentationFormat>
  <Paragraphs>662</Paragraphs>
  <Slides>43</Slides>
  <Notes>6</Notes>
  <HiddenSlides>0</HiddenSlides>
  <MMClips>0</MMClips>
  <ScaleCrop>false</ScaleCrop>
  <HeadingPairs>
    <vt:vector size="6" baseType="variant">
      <vt:variant>
        <vt:lpstr>使用字型</vt:lpstr>
      </vt:variant>
      <vt:variant>
        <vt:i4>10</vt:i4>
      </vt:variant>
      <vt:variant>
        <vt:lpstr>佈景主題</vt:lpstr>
      </vt:variant>
      <vt:variant>
        <vt:i4>4</vt:i4>
      </vt:variant>
      <vt:variant>
        <vt:lpstr>投影片標題</vt:lpstr>
      </vt:variant>
      <vt:variant>
        <vt:i4>43</vt:i4>
      </vt:variant>
    </vt:vector>
  </HeadingPairs>
  <TitlesOfParts>
    <vt:vector size="57" baseType="lpstr">
      <vt:lpstr>Arial Unicode MS</vt:lpstr>
      <vt:lpstr>全真粗黑體</vt:lpstr>
      <vt:lpstr>全真超特黑</vt:lpstr>
      <vt:lpstr>微軟正黑體</vt:lpstr>
      <vt:lpstr>微軟正黑體</vt:lpstr>
      <vt:lpstr>新細明體</vt:lpstr>
      <vt:lpstr>Arial</vt:lpstr>
      <vt:lpstr>Calibri</vt:lpstr>
      <vt:lpstr>Times New Roman</vt:lpstr>
      <vt:lpstr>Wingdings</vt:lpstr>
      <vt:lpstr>1_預設簡報設計</vt:lpstr>
      <vt:lpstr>自訂設計</vt:lpstr>
      <vt:lpstr>1_自訂設計</vt:lpstr>
      <vt:lpstr>2_自訂設計</vt:lpstr>
      <vt:lpstr>PowerPoint 簡報</vt:lpstr>
      <vt:lpstr>壹、國土計畫法概述</vt:lpstr>
      <vt:lpstr>PowerPoint 簡報</vt:lpstr>
      <vt:lpstr>PowerPoint 簡報</vt:lpstr>
      <vt:lpstr>PowerPoint 簡報</vt:lpstr>
      <vt:lpstr>PowerPoint 簡報</vt:lpstr>
      <vt:lpstr>PowerPoint 簡報</vt:lpstr>
      <vt:lpstr>貳、國土計畫法重點說明</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參、國土計畫土地使用管制規則(草案)                                </vt:lpstr>
      <vt:lpstr>PowerPoint 簡報</vt:lpstr>
      <vt:lpstr>二、國土計畫土地使用制度 </vt:lpstr>
      <vt:lpstr>PowerPoint 簡報</vt:lpstr>
      <vt:lpstr>PowerPoint 簡報</vt:lpstr>
      <vt:lpstr>PowerPoint 簡報</vt:lpstr>
      <vt:lpstr>PowerPoint 簡報</vt:lpstr>
      <vt:lpstr>PowerPoint 簡報</vt:lpstr>
      <vt:lpstr>PowerPoint 簡報</vt:lpstr>
      <vt:lpstr>三、農業相關土地使用管制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肆、農業施政資源分級投入</vt:lpstr>
      <vt:lpstr>PowerPoint 簡報</vt:lpstr>
      <vt:lpstr>PowerPoint 簡報</vt:lpstr>
      <vt:lpstr>PowerPoint 簡報</vt:lpstr>
    </vt:vector>
  </TitlesOfParts>
  <Company>CPAMI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CPA</dc:creator>
  <cp:lastModifiedBy>正正 潘</cp:lastModifiedBy>
  <cp:revision>502</cp:revision>
  <cp:lastPrinted>2016-04-11T03:56:57Z</cp:lastPrinted>
  <dcterms:created xsi:type="dcterms:W3CDTF">2015-10-21T07:11:22Z</dcterms:created>
  <dcterms:modified xsi:type="dcterms:W3CDTF">2023-09-11T22:53:27Z</dcterms:modified>
</cp:coreProperties>
</file>